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69" r:id="rId7"/>
    <p:sldId id="272" r:id="rId8"/>
    <p:sldId id="273" r:id="rId9"/>
    <p:sldId id="274" r:id="rId10"/>
    <p:sldId id="276" r:id="rId11"/>
  </p:sldIdLst>
  <p:sldSz cx="12192000" cy="6858000"/>
  <p:notesSz cx="6858000" cy="9144000"/>
  <p:embeddedFontLst>
    <p:embeddedFont>
      <p:font typeface="標楷體" panose="03000509000000000000" pitchFamily="65" charset="-120"/>
      <p:regular r:id="rId1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DAA"/>
    <a:srgbClr val="FDD595"/>
    <a:srgbClr val="CF8A3B"/>
    <a:srgbClr val="FEE9C8"/>
    <a:srgbClr val="8C6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5540" y="16349"/>
            <a:ext cx="3406776" cy="6856876"/>
          </a:xfrm>
          <a:custGeom>
            <a:avLst/>
            <a:gdLst>
              <a:gd name="connsiteX0" fmla="*/ 0 w 3406776"/>
              <a:gd name="connsiteY0" fmla="*/ 0 h 6856876"/>
              <a:gd name="connsiteX1" fmla="*/ 154232 w 3406776"/>
              <a:gd name="connsiteY1" fmla="*/ 3900 h 6856876"/>
              <a:gd name="connsiteX2" fmla="*/ 3406776 w 3406776"/>
              <a:gd name="connsiteY2" fmla="*/ 3428438 h 6856876"/>
              <a:gd name="connsiteX3" fmla="*/ 154232 w 3406776"/>
              <a:gd name="connsiteY3" fmla="*/ 6852976 h 6856876"/>
              <a:gd name="connsiteX4" fmla="*/ 0 w 3406776"/>
              <a:gd name="connsiteY4" fmla="*/ 6856876 h 6856876"/>
            </a:gdLst>
            <a:ahLst/>
            <a:cxnLst/>
            <a:rect l="l" t="t" r="r" b="b"/>
            <a:pathLst>
              <a:path w="3406776" h="6856876">
                <a:moveTo>
                  <a:pt x="0" y="0"/>
                </a:moveTo>
                <a:lnTo>
                  <a:pt x="154232" y="3900"/>
                </a:lnTo>
                <a:cubicBezTo>
                  <a:pt x="1966012" y="95739"/>
                  <a:pt x="3406776" y="1593835"/>
                  <a:pt x="3406776" y="3428438"/>
                </a:cubicBezTo>
                <a:cubicBezTo>
                  <a:pt x="3406776" y="5263041"/>
                  <a:pt x="1966012" y="6761137"/>
                  <a:pt x="154232" y="6852976"/>
                </a:cubicBezTo>
                <a:lnTo>
                  <a:pt x="0" y="6856876"/>
                </a:lnTo>
                <a:close/>
              </a:path>
            </a:pathLst>
          </a:custGeom>
          <a:solidFill>
            <a:srgbClr val="FDD595">
              <a:alpha val="80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239247" y="1701746"/>
            <a:ext cx="542378" cy="363680"/>
          </a:xfrm>
          <a:prstGeom prst="ellipse">
            <a:avLst/>
          </a:pr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239247" y="5000818"/>
            <a:ext cx="542378" cy="363680"/>
          </a:xfrm>
          <a:prstGeom prst="ellipse">
            <a:avLst/>
          </a:pr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51267" y="536295"/>
            <a:ext cx="10793033" cy="5872450"/>
          </a:xfrm>
          <a:prstGeom prst="roundRect">
            <a:avLst>
              <a:gd name="adj" fmla="val 6442"/>
            </a:avLst>
          </a:prstGeom>
          <a:solidFill>
            <a:schemeClr val="bg1"/>
          </a:solidFill>
          <a:ln w="3175" cap="sq">
            <a:solidFill>
              <a:srgbClr val="FDDDAA">
                <a:alpha val="50000"/>
              </a:srgbClr>
            </a:solidFill>
            <a:miter/>
          </a:ln>
          <a:effectLst>
            <a:outerShdw blurRad="127000" dist="1270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344512" y="1870234"/>
            <a:ext cx="4441088" cy="3325785"/>
          </a:xfrm>
          <a:custGeom>
            <a:avLst/>
            <a:gdLst>
              <a:gd name="connsiteX0" fmla="*/ 0 w 5113976"/>
              <a:gd name="connsiteY0" fmla="*/ 1380466 h 2760934"/>
              <a:gd name="connsiteX1" fmla="*/ 0 w 5113976"/>
              <a:gd name="connsiteY1" fmla="*/ 1380467 h 2760934"/>
              <a:gd name="connsiteX2" fmla="*/ 0 w 5113976"/>
              <a:gd name="connsiteY2" fmla="*/ 1380467 h 2760934"/>
              <a:gd name="connsiteX3" fmla="*/ 1380467 w 5113976"/>
              <a:gd name="connsiteY3" fmla="*/ 0 h 2760934"/>
              <a:gd name="connsiteX4" fmla="*/ 5113976 w 5113976"/>
              <a:gd name="connsiteY4" fmla="*/ 0 h 2760934"/>
              <a:gd name="connsiteX5" fmla="*/ 5113976 w 5113976"/>
              <a:gd name="connsiteY5" fmla="*/ 2760934 h 2760934"/>
              <a:gd name="connsiteX6" fmla="*/ 1380467 w 5113976"/>
              <a:gd name="connsiteY6" fmla="*/ 2760933 h 2760934"/>
              <a:gd name="connsiteX7" fmla="*/ 28047 w 5113976"/>
              <a:gd name="connsiteY7" fmla="*/ 1658679 h 2760934"/>
              <a:gd name="connsiteX8" fmla="*/ 0 w 5113976"/>
              <a:gd name="connsiteY8" fmla="*/ 1380467 h 2760934"/>
              <a:gd name="connsiteX9" fmla="*/ 28047 w 5113976"/>
              <a:gd name="connsiteY9" fmla="*/ 1102255 h 2760934"/>
              <a:gd name="connsiteX10" fmla="*/ 1380467 w 5113976"/>
              <a:gd name="connsiteY10" fmla="*/ 0 h 2760934"/>
            </a:gdLst>
            <a:ahLst/>
            <a:cxnLst/>
            <a:rect l="l" t="t" r="r" b="b"/>
            <a:pathLst>
              <a:path w="5113976" h="2760934">
                <a:moveTo>
                  <a:pt x="0" y="1380466"/>
                </a:moveTo>
                <a:lnTo>
                  <a:pt x="0" y="1380467"/>
                </a:lnTo>
                <a:lnTo>
                  <a:pt x="0" y="1380467"/>
                </a:lnTo>
                <a:close/>
                <a:moveTo>
                  <a:pt x="1380467" y="0"/>
                </a:moveTo>
                <a:lnTo>
                  <a:pt x="5113976" y="0"/>
                </a:lnTo>
                <a:lnTo>
                  <a:pt x="5113976" y="2760934"/>
                </a:lnTo>
                <a:lnTo>
                  <a:pt x="1380467" y="2760933"/>
                </a:lnTo>
                <a:cubicBezTo>
                  <a:pt x="713358" y="2760933"/>
                  <a:pt x="156770" y="2287734"/>
                  <a:pt x="28047" y="1658679"/>
                </a:cubicBezTo>
                <a:lnTo>
                  <a:pt x="0" y="1380467"/>
                </a:lnTo>
                <a:lnTo>
                  <a:pt x="28047" y="1102255"/>
                </a:lnTo>
                <a:cubicBezTo>
                  <a:pt x="156770" y="473199"/>
                  <a:pt x="713358" y="0"/>
                  <a:pt x="1380467" y="0"/>
                </a:cubicBezTo>
                <a:close/>
              </a:path>
            </a:pathLst>
          </a:custGeom>
          <a:solidFill>
            <a:srgbClr val="FDD595"/>
          </a:solidFill>
          <a:ln w="603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1542260" y="-15226"/>
            <a:ext cx="674006" cy="737419"/>
          </a:xfrm>
          <a:custGeom>
            <a:avLst/>
            <a:gdLst>
              <a:gd name="connsiteX0" fmla="*/ 0 w 674006"/>
              <a:gd name="connsiteY0" fmla="*/ 0 h 737419"/>
              <a:gd name="connsiteX1" fmla="*/ 667312 w 674006"/>
              <a:gd name="connsiteY1" fmla="*/ 0 h 737419"/>
              <a:gd name="connsiteX2" fmla="*/ 674006 w 674006"/>
              <a:gd name="connsiteY2" fmla="*/ 66406 h 737419"/>
              <a:gd name="connsiteX3" fmla="*/ 2993 w 674006"/>
              <a:gd name="connsiteY3" fmla="*/ 737419 h 737419"/>
              <a:gd name="connsiteX4" fmla="*/ 0 w 674006"/>
              <a:gd name="connsiteY4" fmla="*/ 737117 h 737419"/>
            </a:gdLst>
            <a:ahLst/>
            <a:cxnLst/>
            <a:rect l="l" t="t" r="r" b="b"/>
            <a:pathLst>
              <a:path w="674006" h="737419">
                <a:moveTo>
                  <a:pt x="0" y="0"/>
                </a:moveTo>
                <a:lnTo>
                  <a:pt x="667312" y="0"/>
                </a:lnTo>
                <a:lnTo>
                  <a:pt x="674006" y="66406"/>
                </a:lnTo>
                <a:cubicBezTo>
                  <a:pt x="674006" y="436996"/>
                  <a:pt x="373583" y="737419"/>
                  <a:pt x="2993" y="737419"/>
                </a:cubicBezTo>
                <a:lnTo>
                  <a:pt x="0" y="737117"/>
                </a:ln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 flipV="1">
            <a:off x="11542260" y="6135806"/>
            <a:ext cx="674006" cy="737419"/>
          </a:xfrm>
          <a:custGeom>
            <a:avLst/>
            <a:gdLst>
              <a:gd name="connsiteX0" fmla="*/ 0 w 674006"/>
              <a:gd name="connsiteY0" fmla="*/ 0 h 737419"/>
              <a:gd name="connsiteX1" fmla="*/ 667312 w 674006"/>
              <a:gd name="connsiteY1" fmla="*/ 0 h 737419"/>
              <a:gd name="connsiteX2" fmla="*/ 674006 w 674006"/>
              <a:gd name="connsiteY2" fmla="*/ 66406 h 737419"/>
              <a:gd name="connsiteX3" fmla="*/ 2993 w 674006"/>
              <a:gd name="connsiteY3" fmla="*/ 737419 h 737419"/>
              <a:gd name="connsiteX4" fmla="*/ 0 w 674006"/>
              <a:gd name="connsiteY4" fmla="*/ 737117 h 737419"/>
            </a:gdLst>
            <a:ahLst/>
            <a:cxnLst/>
            <a:rect l="l" t="t" r="r" b="b"/>
            <a:pathLst>
              <a:path w="674006" h="737419">
                <a:moveTo>
                  <a:pt x="0" y="0"/>
                </a:moveTo>
                <a:lnTo>
                  <a:pt x="667312" y="0"/>
                </a:lnTo>
                <a:lnTo>
                  <a:pt x="674006" y="66406"/>
                </a:lnTo>
                <a:cubicBezTo>
                  <a:pt x="674006" y="436996"/>
                  <a:pt x="373583" y="737419"/>
                  <a:pt x="2993" y="737419"/>
                </a:cubicBezTo>
                <a:lnTo>
                  <a:pt x="0" y="737117"/>
                </a:ln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36390" y="2065426"/>
            <a:ext cx="5958845" cy="2873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0000">
                <a:ln w="12700">
                  <a:noFill/>
                </a:ln>
                <a:solidFill>
                  <a:srgbClr val="CF8A3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Han Sans CN Regular"/>
              </a:rPr>
              <a:t>實作展示</a:t>
            </a:r>
            <a:endParaRPr kumimoji="1" lang="zh-CN" altLang="en-US" sz="10000">
              <a:solidFill>
                <a:srgbClr val="CF8A3B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9827389" y="5684032"/>
            <a:ext cx="735977" cy="264084"/>
          </a:xfrm>
          <a:custGeom>
            <a:avLst/>
            <a:gdLst>
              <a:gd name="connsiteX0" fmla="*/ 707843 w 735977"/>
              <a:gd name="connsiteY0" fmla="*/ 207816 h 264084"/>
              <a:gd name="connsiteX1" fmla="*/ 735977 w 735977"/>
              <a:gd name="connsiteY1" fmla="*/ 235950 h 264084"/>
              <a:gd name="connsiteX2" fmla="*/ 707843 w 735977"/>
              <a:gd name="connsiteY2" fmla="*/ 264084 h 264084"/>
              <a:gd name="connsiteX3" fmla="*/ 679709 w 735977"/>
              <a:gd name="connsiteY3" fmla="*/ 235950 h 264084"/>
              <a:gd name="connsiteX4" fmla="*/ 707843 w 735977"/>
              <a:gd name="connsiteY4" fmla="*/ 207816 h 264084"/>
              <a:gd name="connsiteX5" fmla="*/ 571898 w 735977"/>
              <a:gd name="connsiteY5" fmla="*/ 207816 h 264084"/>
              <a:gd name="connsiteX6" fmla="*/ 600032 w 735977"/>
              <a:gd name="connsiteY6" fmla="*/ 235950 h 264084"/>
              <a:gd name="connsiteX7" fmla="*/ 571898 w 735977"/>
              <a:gd name="connsiteY7" fmla="*/ 264084 h 264084"/>
              <a:gd name="connsiteX8" fmla="*/ 543764 w 735977"/>
              <a:gd name="connsiteY8" fmla="*/ 235950 h 264084"/>
              <a:gd name="connsiteX9" fmla="*/ 571898 w 735977"/>
              <a:gd name="connsiteY9" fmla="*/ 207816 h 264084"/>
              <a:gd name="connsiteX10" fmla="*/ 435957 w 735977"/>
              <a:gd name="connsiteY10" fmla="*/ 207816 h 264084"/>
              <a:gd name="connsiteX11" fmla="*/ 464091 w 735977"/>
              <a:gd name="connsiteY11" fmla="*/ 235950 h 264084"/>
              <a:gd name="connsiteX12" fmla="*/ 435957 w 735977"/>
              <a:gd name="connsiteY12" fmla="*/ 264084 h 264084"/>
              <a:gd name="connsiteX13" fmla="*/ 407823 w 735977"/>
              <a:gd name="connsiteY13" fmla="*/ 235950 h 264084"/>
              <a:gd name="connsiteX14" fmla="*/ 435957 w 735977"/>
              <a:gd name="connsiteY14" fmla="*/ 207816 h 264084"/>
              <a:gd name="connsiteX15" fmla="*/ 300016 w 735977"/>
              <a:gd name="connsiteY15" fmla="*/ 207816 h 264084"/>
              <a:gd name="connsiteX16" fmla="*/ 328150 w 735977"/>
              <a:gd name="connsiteY16" fmla="*/ 235950 h 264084"/>
              <a:gd name="connsiteX17" fmla="*/ 300016 w 735977"/>
              <a:gd name="connsiteY17" fmla="*/ 264084 h 264084"/>
              <a:gd name="connsiteX18" fmla="*/ 271882 w 735977"/>
              <a:gd name="connsiteY18" fmla="*/ 235950 h 264084"/>
              <a:gd name="connsiteX19" fmla="*/ 300016 w 735977"/>
              <a:gd name="connsiteY19" fmla="*/ 207816 h 264084"/>
              <a:gd name="connsiteX20" fmla="*/ 164075 w 735977"/>
              <a:gd name="connsiteY20" fmla="*/ 207816 h 264084"/>
              <a:gd name="connsiteX21" fmla="*/ 192209 w 735977"/>
              <a:gd name="connsiteY21" fmla="*/ 235950 h 264084"/>
              <a:gd name="connsiteX22" fmla="*/ 164075 w 735977"/>
              <a:gd name="connsiteY22" fmla="*/ 264084 h 264084"/>
              <a:gd name="connsiteX23" fmla="*/ 135941 w 735977"/>
              <a:gd name="connsiteY23" fmla="*/ 235950 h 264084"/>
              <a:gd name="connsiteX24" fmla="*/ 164075 w 735977"/>
              <a:gd name="connsiteY24" fmla="*/ 207816 h 264084"/>
              <a:gd name="connsiteX25" fmla="*/ 28134 w 735977"/>
              <a:gd name="connsiteY25" fmla="*/ 207816 h 264084"/>
              <a:gd name="connsiteX26" fmla="*/ 56268 w 735977"/>
              <a:gd name="connsiteY26" fmla="*/ 235950 h 264084"/>
              <a:gd name="connsiteX27" fmla="*/ 28134 w 735977"/>
              <a:gd name="connsiteY27" fmla="*/ 264084 h 264084"/>
              <a:gd name="connsiteX28" fmla="*/ 0 w 735977"/>
              <a:gd name="connsiteY28" fmla="*/ 235950 h 264084"/>
              <a:gd name="connsiteX29" fmla="*/ 28134 w 735977"/>
              <a:gd name="connsiteY29" fmla="*/ 207816 h 264084"/>
              <a:gd name="connsiteX30" fmla="*/ 707843 w 735977"/>
              <a:gd name="connsiteY30" fmla="*/ 103908 h 264084"/>
              <a:gd name="connsiteX31" fmla="*/ 735977 w 735977"/>
              <a:gd name="connsiteY31" fmla="*/ 132042 h 264084"/>
              <a:gd name="connsiteX32" fmla="*/ 707843 w 735977"/>
              <a:gd name="connsiteY32" fmla="*/ 160176 h 264084"/>
              <a:gd name="connsiteX33" fmla="*/ 679709 w 735977"/>
              <a:gd name="connsiteY33" fmla="*/ 132042 h 264084"/>
              <a:gd name="connsiteX34" fmla="*/ 707843 w 735977"/>
              <a:gd name="connsiteY34" fmla="*/ 103908 h 264084"/>
              <a:gd name="connsiteX35" fmla="*/ 571898 w 735977"/>
              <a:gd name="connsiteY35" fmla="*/ 103908 h 264084"/>
              <a:gd name="connsiteX36" fmla="*/ 600032 w 735977"/>
              <a:gd name="connsiteY36" fmla="*/ 132042 h 264084"/>
              <a:gd name="connsiteX37" fmla="*/ 571898 w 735977"/>
              <a:gd name="connsiteY37" fmla="*/ 160176 h 264084"/>
              <a:gd name="connsiteX38" fmla="*/ 543764 w 735977"/>
              <a:gd name="connsiteY38" fmla="*/ 132042 h 264084"/>
              <a:gd name="connsiteX39" fmla="*/ 571898 w 735977"/>
              <a:gd name="connsiteY39" fmla="*/ 103908 h 264084"/>
              <a:gd name="connsiteX40" fmla="*/ 435957 w 735977"/>
              <a:gd name="connsiteY40" fmla="*/ 103908 h 264084"/>
              <a:gd name="connsiteX41" fmla="*/ 464091 w 735977"/>
              <a:gd name="connsiteY41" fmla="*/ 132042 h 264084"/>
              <a:gd name="connsiteX42" fmla="*/ 435957 w 735977"/>
              <a:gd name="connsiteY42" fmla="*/ 160176 h 264084"/>
              <a:gd name="connsiteX43" fmla="*/ 407823 w 735977"/>
              <a:gd name="connsiteY43" fmla="*/ 132042 h 264084"/>
              <a:gd name="connsiteX44" fmla="*/ 435957 w 735977"/>
              <a:gd name="connsiteY44" fmla="*/ 103908 h 264084"/>
              <a:gd name="connsiteX45" fmla="*/ 300016 w 735977"/>
              <a:gd name="connsiteY45" fmla="*/ 103908 h 264084"/>
              <a:gd name="connsiteX46" fmla="*/ 328150 w 735977"/>
              <a:gd name="connsiteY46" fmla="*/ 132042 h 264084"/>
              <a:gd name="connsiteX47" fmla="*/ 300016 w 735977"/>
              <a:gd name="connsiteY47" fmla="*/ 160176 h 264084"/>
              <a:gd name="connsiteX48" fmla="*/ 271882 w 735977"/>
              <a:gd name="connsiteY48" fmla="*/ 132042 h 264084"/>
              <a:gd name="connsiteX49" fmla="*/ 300016 w 735977"/>
              <a:gd name="connsiteY49" fmla="*/ 103908 h 264084"/>
              <a:gd name="connsiteX50" fmla="*/ 164075 w 735977"/>
              <a:gd name="connsiteY50" fmla="*/ 103908 h 264084"/>
              <a:gd name="connsiteX51" fmla="*/ 192209 w 735977"/>
              <a:gd name="connsiteY51" fmla="*/ 132042 h 264084"/>
              <a:gd name="connsiteX52" fmla="*/ 164075 w 735977"/>
              <a:gd name="connsiteY52" fmla="*/ 160176 h 264084"/>
              <a:gd name="connsiteX53" fmla="*/ 135941 w 735977"/>
              <a:gd name="connsiteY53" fmla="*/ 132042 h 264084"/>
              <a:gd name="connsiteX54" fmla="*/ 164075 w 735977"/>
              <a:gd name="connsiteY54" fmla="*/ 103908 h 264084"/>
              <a:gd name="connsiteX55" fmla="*/ 28134 w 735977"/>
              <a:gd name="connsiteY55" fmla="*/ 103908 h 264084"/>
              <a:gd name="connsiteX56" fmla="*/ 56268 w 735977"/>
              <a:gd name="connsiteY56" fmla="*/ 132042 h 264084"/>
              <a:gd name="connsiteX57" fmla="*/ 28134 w 735977"/>
              <a:gd name="connsiteY57" fmla="*/ 160176 h 264084"/>
              <a:gd name="connsiteX58" fmla="*/ 0 w 735977"/>
              <a:gd name="connsiteY58" fmla="*/ 132042 h 264084"/>
              <a:gd name="connsiteX59" fmla="*/ 28134 w 735977"/>
              <a:gd name="connsiteY59" fmla="*/ 103908 h 264084"/>
              <a:gd name="connsiteX60" fmla="*/ 707843 w 735977"/>
              <a:gd name="connsiteY60" fmla="*/ 0 h 264084"/>
              <a:gd name="connsiteX61" fmla="*/ 735977 w 735977"/>
              <a:gd name="connsiteY61" fmla="*/ 28134 h 264084"/>
              <a:gd name="connsiteX62" fmla="*/ 707843 w 735977"/>
              <a:gd name="connsiteY62" fmla="*/ 56268 h 264084"/>
              <a:gd name="connsiteX63" fmla="*/ 679709 w 735977"/>
              <a:gd name="connsiteY63" fmla="*/ 28134 h 264084"/>
              <a:gd name="connsiteX64" fmla="*/ 707843 w 735977"/>
              <a:gd name="connsiteY64" fmla="*/ 0 h 264084"/>
              <a:gd name="connsiteX65" fmla="*/ 571898 w 735977"/>
              <a:gd name="connsiteY65" fmla="*/ 0 h 264084"/>
              <a:gd name="connsiteX66" fmla="*/ 600032 w 735977"/>
              <a:gd name="connsiteY66" fmla="*/ 28134 h 264084"/>
              <a:gd name="connsiteX67" fmla="*/ 571898 w 735977"/>
              <a:gd name="connsiteY67" fmla="*/ 56268 h 264084"/>
              <a:gd name="connsiteX68" fmla="*/ 543764 w 735977"/>
              <a:gd name="connsiteY68" fmla="*/ 28134 h 264084"/>
              <a:gd name="connsiteX69" fmla="*/ 571898 w 735977"/>
              <a:gd name="connsiteY69" fmla="*/ 0 h 264084"/>
              <a:gd name="connsiteX70" fmla="*/ 435957 w 735977"/>
              <a:gd name="connsiteY70" fmla="*/ 0 h 264084"/>
              <a:gd name="connsiteX71" fmla="*/ 464091 w 735977"/>
              <a:gd name="connsiteY71" fmla="*/ 28134 h 264084"/>
              <a:gd name="connsiteX72" fmla="*/ 435957 w 735977"/>
              <a:gd name="connsiteY72" fmla="*/ 56268 h 264084"/>
              <a:gd name="connsiteX73" fmla="*/ 407823 w 735977"/>
              <a:gd name="connsiteY73" fmla="*/ 28134 h 264084"/>
              <a:gd name="connsiteX74" fmla="*/ 435957 w 735977"/>
              <a:gd name="connsiteY74" fmla="*/ 0 h 264084"/>
              <a:gd name="connsiteX75" fmla="*/ 300016 w 735977"/>
              <a:gd name="connsiteY75" fmla="*/ 0 h 264084"/>
              <a:gd name="connsiteX76" fmla="*/ 328150 w 735977"/>
              <a:gd name="connsiteY76" fmla="*/ 28134 h 264084"/>
              <a:gd name="connsiteX77" fmla="*/ 300016 w 735977"/>
              <a:gd name="connsiteY77" fmla="*/ 56268 h 264084"/>
              <a:gd name="connsiteX78" fmla="*/ 271882 w 735977"/>
              <a:gd name="connsiteY78" fmla="*/ 28134 h 264084"/>
              <a:gd name="connsiteX79" fmla="*/ 300016 w 735977"/>
              <a:gd name="connsiteY79" fmla="*/ 0 h 264084"/>
              <a:gd name="connsiteX80" fmla="*/ 164075 w 735977"/>
              <a:gd name="connsiteY80" fmla="*/ 0 h 264084"/>
              <a:gd name="connsiteX81" fmla="*/ 192209 w 735977"/>
              <a:gd name="connsiteY81" fmla="*/ 28134 h 264084"/>
              <a:gd name="connsiteX82" fmla="*/ 164075 w 735977"/>
              <a:gd name="connsiteY82" fmla="*/ 56268 h 264084"/>
              <a:gd name="connsiteX83" fmla="*/ 135941 w 735977"/>
              <a:gd name="connsiteY83" fmla="*/ 28134 h 264084"/>
              <a:gd name="connsiteX84" fmla="*/ 164075 w 735977"/>
              <a:gd name="connsiteY84" fmla="*/ 0 h 264084"/>
              <a:gd name="connsiteX85" fmla="*/ 28134 w 735977"/>
              <a:gd name="connsiteY85" fmla="*/ 0 h 264084"/>
              <a:gd name="connsiteX86" fmla="*/ 56268 w 735977"/>
              <a:gd name="connsiteY86" fmla="*/ 28134 h 264084"/>
              <a:gd name="connsiteX87" fmla="*/ 28134 w 735977"/>
              <a:gd name="connsiteY87" fmla="*/ 56268 h 264084"/>
              <a:gd name="connsiteX88" fmla="*/ 0 w 735977"/>
              <a:gd name="connsiteY88" fmla="*/ 28134 h 264084"/>
              <a:gd name="connsiteX89" fmla="*/ 28134 w 735977"/>
              <a:gd name="connsiteY89" fmla="*/ 0 h 264084"/>
            </a:gdLst>
            <a:ahLst/>
            <a:cxnLst/>
            <a:rect l="l" t="t" r="r" b="b"/>
            <a:pathLst>
              <a:path w="735977" h="264084">
                <a:moveTo>
                  <a:pt x="707843" y="207816"/>
                </a:moveTo>
                <a:cubicBezTo>
                  <a:pt x="723381" y="207816"/>
                  <a:pt x="735977" y="220412"/>
                  <a:pt x="735977" y="235950"/>
                </a:cubicBezTo>
                <a:cubicBezTo>
                  <a:pt x="735977" y="251488"/>
                  <a:pt x="723381" y="264084"/>
                  <a:pt x="707843" y="264084"/>
                </a:cubicBezTo>
                <a:cubicBezTo>
                  <a:pt x="692305" y="264084"/>
                  <a:pt x="679709" y="251488"/>
                  <a:pt x="679709" y="235950"/>
                </a:cubicBezTo>
                <a:cubicBezTo>
                  <a:pt x="679709" y="220412"/>
                  <a:pt x="692305" y="207816"/>
                  <a:pt x="707843" y="207816"/>
                </a:cubicBezTo>
                <a:close/>
                <a:moveTo>
                  <a:pt x="571898" y="207816"/>
                </a:moveTo>
                <a:cubicBezTo>
                  <a:pt x="587436" y="207816"/>
                  <a:pt x="600032" y="220412"/>
                  <a:pt x="600032" y="235950"/>
                </a:cubicBezTo>
                <a:cubicBezTo>
                  <a:pt x="600032" y="251488"/>
                  <a:pt x="587436" y="264084"/>
                  <a:pt x="571898" y="264084"/>
                </a:cubicBezTo>
                <a:cubicBezTo>
                  <a:pt x="556360" y="264084"/>
                  <a:pt x="543764" y="251488"/>
                  <a:pt x="543764" y="235950"/>
                </a:cubicBezTo>
                <a:cubicBezTo>
                  <a:pt x="543764" y="220412"/>
                  <a:pt x="556360" y="207816"/>
                  <a:pt x="571898" y="207816"/>
                </a:cubicBezTo>
                <a:close/>
                <a:moveTo>
                  <a:pt x="435957" y="207816"/>
                </a:moveTo>
                <a:cubicBezTo>
                  <a:pt x="451495" y="207816"/>
                  <a:pt x="464091" y="220412"/>
                  <a:pt x="464091" y="235950"/>
                </a:cubicBezTo>
                <a:cubicBezTo>
                  <a:pt x="464091" y="251488"/>
                  <a:pt x="451495" y="264084"/>
                  <a:pt x="435957" y="264084"/>
                </a:cubicBezTo>
                <a:cubicBezTo>
                  <a:pt x="420419" y="264084"/>
                  <a:pt x="407823" y="251488"/>
                  <a:pt x="407823" y="235950"/>
                </a:cubicBezTo>
                <a:cubicBezTo>
                  <a:pt x="407823" y="220412"/>
                  <a:pt x="420419" y="207816"/>
                  <a:pt x="435957" y="207816"/>
                </a:cubicBezTo>
                <a:close/>
                <a:moveTo>
                  <a:pt x="300016" y="207816"/>
                </a:moveTo>
                <a:cubicBezTo>
                  <a:pt x="315554" y="207816"/>
                  <a:pt x="328150" y="220412"/>
                  <a:pt x="328150" y="235950"/>
                </a:cubicBezTo>
                <a:cubicBezTo>
                  <a:pt x="328150" y="251488"/>
                  <a:pt x="315554" y="264084"/>
                  <a:pt x="300016" y="264084"/>
                </a:cubicBezTo>
                <a:cubicBezTo>
                  <a:pt x="284478" y="264084"/>
                  <a:pt x="271882" y="251488"/>
                  <a:pt x="271882" y="235950"/>
                </a:cubicBezTo>
                <a:cubicBezTo>
                  <a:pt x="271882" y="220412"/>
                  <a:pt x="284478" y="207816"/>
                  <a:pt x="300016" y="207816"/>
                </a:cubicBezTo>
                <a:close/>
                <a:moveTo>
                  <a:pt x="164075" y="207816"/>
                </a:moveTo>
                <a:cubicBezTo>
                  <a:pt x="179613" y="207816"/>
                  <a:pt x="192209" y="220412"/>
                  <a:pt x="192209" y="235950"/>
                </a:cubicBezTo>
                <a:cubicBezTo>
                  <a:pt x="192209" y="251488"/>
                  <a:pt x="179613" y="264084"/>
                  <a:pt x="164075" y="264084"/>
                </a:cubicBezTo>
                <a:cubicBezTo>
                  <a:pt x="148537" y="264084"/>
                  <a:pt x="135941" y="251488"/>
                  <a:pt x="135941" y="235950"/>
                </a:cubicBezTo>
                <a:cubicBezTo>
                  <a:pt x="135941" y="220412"/>
                  <a:pt x="148537" y="207816"/>
                  <a:pt x="164075" y="207816"/>
                </a:cubicBezTo>
                <a:close/>
                <a:moveTo>
                  <a:pt x="28134" y="207816"/>
                </a:moveTo>
                <a:cubicBezTo>
                  <a:pt x="43672" y="207816"/>
                  <a:pt x="56268" y="220412"/>
                  <a:pt x="56268" y="235950"/>
                </a:cubicBezTo>
                <a:cubicBezTo>
                  <a:pt x="56268" y="251488"/>
                  <a:pt x="43672" y="264084"/>
                  <a:pt x="28134" y="264084"/>
                </a:cubicBezTo>
                <a:cubicBezTo>
                  <a:pt x="12596" y="264084"/>
                  <a:pt x="0" y="251488"/>
                  <a:pt x="0" y="235950"/>
                </a:cubicBezTo>
                <a:cubicBezTo>
                  <a:pt x="0" y="220412"/>
                  <a:pt x="12596" y="207816"/>
                  <a:pt x="28134" y="207816"/>
                </a:cubicBezTo>
                <a:close/>
                <a:moveTo>
                  <a:pt x="707843" y="103908"/>
                </a:moveTo>
                <a:cubicBezTo>
                  <a:pt x="723381" y="103908"/>
                  <a:pt x="735977" y="116504"/>
                  <a:pt x="735977" y="132042"/>
                </a:cubicBezTo>
                <a:cubicBezTo>
                  <a:pt x="735977" y="147580"/>
                  <a:pt x="723381" y="160176"/>
                  <a:pt x="707843" y="160176"/>
                </a:cubicBezTo>
                <a:cubicBezTo>
                  <a:pt x="692305" y="160176"/>
                  <a:pt x="679709" y="147580"/>
                  <a:pt x="679709" y="132042"/>
                </a:cubicBezTo>
                <a:cubicBezTo>
                  <a:pt x="679709" y="116504"/>
                  <a:pt x="692305" y="103908"/>
                  <a:pt x="707843" y="103908"/>
                </a:cubicBezTo>
                <a:close/>
                <a:moveTo>
                  <a:pt x="571898" y="103908"/>
                </a:moveTo>
                <a:cubicBezTo>
                  <a:pt x="587436" y="103908"/>
                  <a:pt x="600032" y="116504"/>
                  <a:pt x="600032" y="132042"/>
                </a:cubicBezTo>
                <a:cubicBezTo>
                  <a:pt x="600032" y="147580"/>
                  <a:pt x="587436" y="160176"/>
                  <a:pt x="571898" y="160176"/>
                </a:cubicBezTo>
                <a:cubicBezTo>
                  <a:pt x="556360" y="160176"/>
                  <a:pt x="543764" y="147580"/>
                  <a:pt x="543764" y="132042"/>
                </a:cubicBezTo>
                <a:cubicBezTo>
                  <a:pt x="543764" y="116504"/>
                  <a:pt x="556360" y="103908"/>
                  <a:pt x="571898" y="103908"/>
                </a:cubicBezTo>
                <a:close/>
                <a:moveTo>
                  <a:pt x="435957" y="103908"/>
                </a:moveTo>
                <a:cubicBezTo>
                  <a:pt x="451495" y="103908"/>
                  <a:pt x="464091" y="116504"/>
                  <a:pt x="464091" y="132042"/>
                </a:cubicBezTo>
                <a:cubicBezTo>
                  <a:pt x="464091" y="147580"/>
                  <a:pt x="451495" y="160176"/>
                  <a:pt x="435957" y="160176"/>
                </a:cubicBezTo>
                <a:cubicBezTo>
                  <a:pt x="420419" y="160176"/>
                  <a:pt x="407823" y="147580"/>
                  <a:pt x="407823" y="132042"/>
                </a:cubicBezTo>
                <a:cubicBezTo>
                  <a:pt x="407823" y="116504"/>
                  <a:pt x="420419" y="103908"/>
                  <a:pt x="435957" y="103908"/>
                </a:cubicBezTo>
                <a:close/>
                <a:moveTo>
                  <a:pt x="300016" y="103908"/>
                </a:moveTo>
                <a:cubicBezTo>
                  <a:pt x="315554" y="103908"/>
                  <a:pt x="328150" y="116504"/>
                  <a:pt x="328150" y="132042"/>
                </a:cubicBezTo>
                <a:cubicBezTo>
                  <a:pt x="328150" y="147580"/>
                  <a:pt x="315554" y="160176"/>
                  <a:pt x="300016" y="160176"/>
                </a:cubicBezTo>
                <a:cubicBezTo>
                  <a:pt x="284478" y="160176"/>
                  <a:pt x="271882" y="147580"/>
                  <a:pt x="271882" y="132042"/>
                </a:cubicBezTo>
                <a:cubicBezTo>
                  <a:pt x="271882" y="116504"/>
                  <a:pt x="284478" y="103908"/>
                  <a:pt x="300016" y="103908"/>
                </a:cubicBezTo>
                <a:close/>
                <a:moveTo>
                  <a:pt x="164075" y="103908"/>
                </a:moveTo>
                <a:cubicBezTo>
                  <a:pt x="179613" y="103908"/>
                  <a:pt x="192209" y="116504"/>
                  <a:pt x="192209" y="132042"/>
                </a:cubicBezTo>
                <a:cubicBezTo>
                  <a:pt x="192209" y="147580"/>
                  <a:pt x="179613" y="160176"/>
                  <a:pt x="164075" y="160176"/>
                </a:cubicBezTo>
                <a:cubicBezTo>
                  <a:pt x="148537" y="160176"/>
                  <a:pt x="135941" y="147580"/>
                  <a:pt x="135941" y="132042"/>
                </a:cubicBezTo>
                <a:cubicBezTo>
                  <a:pt x="135941" y="116504"/>
                  <a:pt x="148537" y="103908"/>
                  <a:pt x="164075" y="103908"/>
                </a:cubicBezTo>
                <a:close/>
                <a:moveTo>
                  <a:pt x="28134" y="103908"/>
                </a:moveTo>
                <a:cubicBezTo>
                  <a:pt x="43672" y="103908"/>
                  <a:pt x="56268" y="116504"/>
                  <a:pt x="56268" y="132042"/>
                </a:cubicBezTo>
                <a:cubicBezTo>
                  <a:pt x="56268" y="147580"/>
                  <a:pt x="43672" y="160176"/>
                  <a:pt x="28134" y="160176"/>
                </a:cubicBezTo>
                <a:cubicBezTo>
                  <a:pt x="12596" y="160176"/>
                  <a:pt x="0" y="147580"/>
                  <a:pt x="0" y="132042"/>
                </a:cubicBezTo>
                <a:cubicBezTo>
                  <a:pt x="0" y="116504"/>
                  <a:pt x="12596" y="103908"/>
                  <a:pt x="28134" y="103908"/>
                </a:cubicBezTo>
                <a:close/>
                <a:moveTo>
                  <a:pt x="707843" y="0"/>
                </a:moveTo>
                <a:cubicBezTo>
                  <a:pt x="723381" y="0"/>
                  <a:pt x="735977" y="12596"/>
                  <a:pt x="735977" y="28134"/>
                </a:cubicBezTo>
                <a:cubicBezTo>
                  <a:pt x="735977" y="43672"/>
                  <a:pt x="723381" y="56268"/>
                  <a:pt x="707843" y="56268"/>
                </a:cubicBezTo>
                <a:cubicBezTo>
                  <a:pt x="692305" y="56268"/>
                  <a:pt x="679709" y="43672"/>
                  <a:pt x="679709" y="28134"/>
                </a:cubicBezTo>
                <a:cubicBezTo>
                  <a:pt x="679709" y="12596"/>
                  <a:pt x="692305" y="0"/>
                  <a:pt x="707843" y="0"/>
                </a:cubicBezTo>
                <a:close/>
                <a:moveTo>
                  <a:pt x="571898" y="0"/>
                </a:moveTo>
                <a:cubicBezTo>
                  <a:pt x="587436" y="0"/>
                  <a:pt x="600032" y="12596"/>
                  <a:pt x="600032" y="28134"/>
                </a:cubicBezTo>
                <a:cubicBezTo>
                  <a:pt x="600032" y="43672"/>
                  <a:pt x="587436" y="56268"/>
                  <a:pt x="571898" y="56268"/>
                </a:cubicBezTo>
                <a:cubicBezTo>
                  <a:pt x="556360" y="56268"/>
                  <a:pt x="543764" y="43672"/>
                  <a:pt x="543764" y="28134"/>
                </a:cubicBezTo>
                <a:cubicBezTo>
                  <a:pt x="543764" y="12596"/>
                  <a:pt x="556360" y="0"/>
                  <a:pt x="571898" y="0"/>
                </a:cubicBezTo>
                <a:close/>
                <a:moveTo>
                  <a:pt x="435957" y="0"/>
                </a:moveTo>
                <a:cubicBezTo>
                  <a:pt x="451495" y="0"/>
                  <a:pt x="464091" y="12596"/>
                  <a:pt x="464091" y="28134"/>
                </a:cubicBezTo>
                <a:cubicBezTo>
                  <a:pt x="464091" y="43672"/>
                  <a:pt x="451495" y="56268"/>
                  <a:pt x="435957" y="56268"/>
                </a:cubicBezTo>
                <a:cubicBezTo>
                  <a:pt x="420419" y="56268"/>
                  <a:pt x="407823" y="43672"/>
                  <a:pt x="407823" y="28134"/>
                </a:cubicBezTo>
                <a:cubicBezTo>
                  <a:pt x="407823" y="12596"/>
                  <a:pt x="420419" y="0"/>
                  <a:pt x="435957" y="0"/>
                </a:cubicBezTo>
                <a:close/>
                <a:moveTo>
                  <a:pt x="300016" y="0"/>
                </a:moveTo>
                <a:cubicBezTo>
                  <a:pt x="315554" y="0"/>
                  <a:pt x="328150" y="12596"/>
                  <a:pt x="328150" y="28134"/>
                </a:cubicBezTo>
                <a:cubicBezTo>
                  <a:pt x="328150" y="43672"/>
                  <a:pt x="315554" y="56268"/>
                  <a:pt x="300016" y="56268"/>
                </a:cubicBezTo>
                <a:cubicBezTo>
                  <a:pt x="284478" y="56268"/>
                  <a:pt x="271882" y="43672"/>
                  <a:pt x="271882" y="28134"/>
                </a:cubicBezTo>
                <a:cubicBezTo>
                  <a:pt x="271882" y="12596"/>
                  <a:pt x="284478" y="0"/>
                  <a:pt x="300016" y="0"/>
                </a:cubicBezTo>
                <a:close/>
                <a:moveTo>
                  <a:pt x="164075" y="0"/>
                </a:moveTo>
                <a:cubicBezTo>
                  <a:pt x="179613" y="0"/>
                  <a:pt x="192209" y="12596"/>
                  <a:pt x="192209" y="28134"/>
                </a:cubicBezTo>
                <a:cubicBezTo>
                  <a:pt x="192209" y="43672"/>
                  <a:pt x="179613" y="56268"/>
                  <a:pt x="164075" y="56268"/>
                </a:cubicBezTo>
                <a:cubicBezTo>
                  <a:pt x="148537" y="56268"/>
                  <a:pt x="135941" y="43672"/>
                  <a:pt x="135941" y="28134"/>
                </a:cubicBezTo>
                <a:cubicBezTo>
                  <a:pt x="135941" y="12596"/>
                  <a:pt x="148537" y="0"/>
                  <a:pt x="164075" y="0"/>
                </a:cubicBezTo>
                <a:close/>
                <a:moveTo>
                  <a:pt x="28134" y="0"/>
                </a:moveTo>
                <a:cubicBezTo>
                  <a:pt x="43672" y="0"/>
                  <a:pt x="56268" y="12596"/>
                  <a:pt x="56268" y="28134"/>
                </a:cubicBezTo>
                <a:cubicBezTo>
                  <a:pt x="56268" y="43672"/>
                  <a:pt x="43672" y="56268"/>
                  <a:pt x="28134" y="56268"/>
                </a:cubicBezTo>
                <a:cubicBezTo>
                  <a:pt x="12596" y="56268"/>
                  <a:pt x="0" y="43672"/>
                  <a:pt x="0" y="28134"/>
                </a:cubicBezTo>
                <a:cubicBezTo>
                  <a:pt x="0" y="12596"/>
                  <a:pt x="12596" y="0"/>
                  <a:pt x="28134" y="0"/>
                </a:cubicBez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A4AB83FF-E826-7350-5CF6-29DCCE026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640" y="2703098"/>
            <a:ext cx="3845498" cy="17116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FD8AE-2430-E774-B487-A6097C144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4A18EF6-A984-B476-D327-9C16C9DED440}"/>
              </a:ext>
            </a:extLst>
          </p:cNvPr>
          <p:cNvSpPr txBox="1"/>
          <p:nvPr/>
        </p:nvSpPr>
        <p:spPr>
          <a:xfrm flipH="1">
            <a:off x="8785224" y="562"/>
            <a:ext cx="3406776" cy="6856876"/>
          </a:xfrm>
          <a:custGeom>
            <a:avLst/>
            <a:gdLst>
              <a:gd name="connsiteX0" fmla="*/ 0 w 3406776"/>
              <a:gd name="connsiteY0" fmla="*/ 0 h 6856876"/>
              <a:gd name="connsiteX1" fmla="*/ 154232 w 3406776"/>
              <a:gd name="connsiteY1" fmla="*/ 3900 h 6856876"/>
              <a:gd name="connsiteX2" fmla="*/ 3406776 w 3406776"/>
              <a:gd name="connsiteY2" fmla="*/ 3428438 h 6856876"/>
              <a:gd name="connsiteX3" fmla="*/ 154232 w 3406776"/>
              <a:gd name="connsiteY3" fmla="*/ 6852976 h 6856876"/>
              <a:gd name="connsiteX4" fmla="*/ 0 w 3406776"/>
              <a:gd name="connsiteY4" fmla="*/ 6856876 h 6856876"/>
            </a:gdLst>
            <a:ahLst/>
            <a:cxnLst/>
            <a:rect l="l" t="t" r="r" b="b"/>
            <a:pathLst>
              <a:path w="3406776" h="6856876">
                <a:moveTo>
                  <a:pt x="0" y="0"/>
                </a:moveTo>
                <a:lnTo>
                  <a:pt x="154232" y="3900"/>
                </a:lnTo>
                <a:cubicBezTo>
                  <a:pt x="1966012" y="95739"/>
                  <a:pt x="3406776" y="1593835"/>
                  <a:pt x="3406776" y="3428438"/>
                </a:cubicBezTo>
                <a:cubicBezTo>
                  <a:pt x="3406776" y="5263041"/>
                  <a:pt x="1966012" y="6761137"/>
                  <a:pt x="154232" y="6852976"/>
                </a:cubicBezTo>
                <a:lnTo>
                  <a:pt x="0" y="6856876"/>
                </a:lnTo>
                <a:close/>
              </a:path>
            </a:pathLst>
          </a:custGeom>
          <a:solidFill>
            <a:srgbClr val="FDD595">
              <a:alpha val="80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0A50D85-10A1-4454-2052-5A759BE29E9F}"/>
              </a:ext>
            </a:extLst>
          </p:cNvPr>
          <p:cNvSpPr txBox="1"/>
          <p:nvPr/>
        </p:nvSpPr>
        <p:spPr>
          <a:xfrm>
            <a:off x="505687" y="585809"/>
            <a:ext cx="10944804" cy="5422828"/>
          </a:xfrm>
          <a:prstGeom prst="roundRect">
            <a:avLst>
              <a:gd name="adj" fmla="val 6442"/>
            </a:avLst>
          </a:prstGeom>
          <a:solidFill>
            <a:schemeClr val="bg1"/>
          </a:solidFill>
          <a:ln w="3175" cap="sq">
            <a:solidFill>
              <a:srgbClr val="FDDDAA">
                <a:alpha val="50000"/>
              </a:srgbClr>
            </a:solidFill>
            <a:miter/>
          </a:ln>
          <a:effectLst>
            <a:outerShdw blurRad="127000" dist="1270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6B59599-AA8D-4990-DBDC-0211308790BA}"/>
              </a:ext>
            </a:extLst>
          </p:cNvPr>
          <p:cNvSpPr txBox="1"/>
          <p:nvPr/>
        </p:nvSpPr>
        <p:spPr>
          <a:xfrm>
            <a:off x="9738452" y="5684790"/>
            <a:ext cx="545900" cy="61200"/>
          </a:xfrm>
          <a:custGeom>
            <a:avLst/>
            <a:gdLst>
              <a:gd name="connsiteX0" fmla="*/ 484700 w 545900"/>
              <a:gd name="connsiteY0" fmla="*/ 0 h 61200"/>
              <a:gd name="connsiteX1" fmla="*/ 545900 w 545900"/>
              <a:gd name="connsiteY1" fmla="*/ 0 h 61200"/>
              <a:gd name="connsiteX2" fmla="*/ 545900 w 545900"/>
              <a:gd name="connsiteY2" fmla="*/ 61200 h 61200"/>
              <a:gd name="connsiteX3" fmla="*/ 484700 w 545900"/>
              <a:gd name="connsiteY3" fmla="*/ 61200 h 61200"/>
              <a:gd name="connsiteX4" fmla="*/ 363525 w 545900"/>
              <a:gd name="connsiteY4" fmla="*/ 0 h 61200"/>
              <a:gd name="connsiteX5" fmla="*/ 424725 w 545900"/>
              <a:gd name="connsiteY5" fmla="*/ 0 h 61200"/>
              <a:gd name="connsiteX6" fmla="*/ 424725 w 545900"/>
              <a:gd name="connsiteY6" fmla="*/ 61200 h 61200"/>
              <a:gd name="connsiteX7" fmla="*/ 363525 w 545900"/>
              <a:gd name="connsiteY7" fmla="*/ 61200 h 61200"/>
              <a:gd name="connsiteX8" fmla="*/ 242350 w 545900"/>
              <a:gd name="connsiteY8" fmla="*/ 0 h 61200"/>
              <a:gd name="connsiteX9" fmla="*/ 303550 w 545900"/>
              <a:gd name="connsiteY9" fmla="*/ 0 h 61200"/>
              <a:gd name="connsiteX10" fmla="*/ 303550 w 545900"/>
              <a:gd name="connsiteY10" fmla="*/ 61200 h 61200"/>
              <a:gd name="connsiteX11" fmla="*/ 242350 w 545900"/>
              <a:gd name="connsiteY11" fmla="*/ 61200 h 61200"/>
              <a:gd name="connsiteX12" fmla="*/ 121175 w 545900"/>
              <a:gd name="connsiteY12" fmla="*/ 0 h 61200"/>
              <a:gd name="connsiteX13" fmla="*/ 182375 w 545900"/>
              <a:gd name="connsiteY13" fmla="*/ 0 h 61200"/>
              <a:gd name="connsiteX14" fmla="*/ 182375 w 545900"/>
              <a:gd name="connsiteY14" fmla="*/ 61200 h 61200"/>
              <a:gd name="connsiteX15" fmla="*/ 121175 w 545900"/>
              <a:gd name="connsiteY15" fmla="*/ 61200 h 61200"/>
              <a:gd name="connsiteX16" fmla="*/ 0 w 545900"/>
              <a:gd name="connsiteY16" fmla="*/ 0 h 61200"/>
              <a:gd name="connsiteX17" fmla="*/ 61200 w 545900"/>
              <a:gd name="connsiteY17" fmla="*/ 0 h 61200"/>
              <a:gd name="connsiteX18" fmla="*/ 61200 w 545900"/>
              <a:gd name="connsiteY18" fmla="*/ 61200 h 61200"/>
              <a:gd name="connsiteX19" fmla="*/ 0 w 545900"/>
              <a:gd name="connsiteY19" fmla="*/ 61200 h 61200"/>
            </a:gdLst>
            <a:ahLst/>
            <a:cxnLst/>
            <a:rect l="l" t="t" r="r" b="b"/>
            <a:pathLst>
              <a:path w="545900" h="61200">
                <a:moveTo>
                  <a:pt x="484700" y="0"/>
                </a:moveTo>
                <a:lnTo>
                  <a:pt x="545900" y="0"/>
                </a:lnTo>
                <a:lnTo>
                  <a:pt x="545900" y="61200"/>
                </a:lnTo>
                <a:lnTo>
                  <a:pt x="484700" y="61200"/>
                </a:lnTo>
                <a:close/>
                <a:moveTo>
                  <a:pt x="363525" y="0"/>
                </a:moveTo>
                <a:lnTo>
                  <a:pt x="424725" y="0"/>
                </a:lnTo>
                <a:lnTo>
                  <a:pt x="424725" y="61200"/>
                </a:lnTo>
                <a:lnTo>
                  <a:pt x="363525" y="61200"/>
                </a:lnTo>
                <a:close/>
                <a:moveTo>
                  <a:pt x="242350" y="0"/>
                </a:moveTo>
                <a:lnTo>
                  <a:pt x="303550" y="0"/>
                </a:lnTo>
                <a:lnTo>
                  <a:pt x="303550" y="61200"/>
                </a:lnTo>
                <a:lnTo>
                  <a:pt x="242350" y="61200"/>
                </a:lnTo>
                <a:close/>
                <a:moveTo>
                  <a:pt x="121175" y="0"/>
                </a:moveTo>
                <a:lnTo>
                  <a:pt x="182375" y="0"/>
                </a:lnTo>
                <a:lnTo>
                  <a:pt x="182375" y="61200"/>
                </a:lnTo>
                <a:lnTo>
                  <a:pt x="121175" y="61200"/>
                </a:lnTo>
                <a:close/>
                <a:moveTo>
                  <a:pt x="0" y="0"/>
                </a:moveTo>
                <a:lnTo>
                  <a:pt x="61200" y="0"/>
                </a:lnTo>
                <a:lnTo>
                  <a:pt x="61200" y="61200"/>
                </a:lnTo>
                <a:lnTo>
                  <a:pt x="0" y="61200"/>
                </a:ln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FAA411A-B16C-4F9A-25DE-15BD27561A18}"/>
              </a:ext>
            </a:extLst>
          </p:cNvPr>
          <p:cNvSpPr txBox="1"/>
          <p:nvPr/>
        </p:nvSpPr>
        <p:spPr>
          <a:xfrm>
            <a:off x="864561" y="585809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D5AA33C-D429-0917-870B-C71E1CA39913}"/>
              </a:ext>
            </a:extLst>
          </p:cNvPr>
          <p:cNvSpPr txBox="1"/>
          <p:nvPr/>
        </p:nvSpPr>
        <p:spPr>
          <a:xfrm flipV="1">
            <a:off x="3170955" y="257734"/>
            <a:ext cx="5614269" cy="45719"/>
          </a:xfrm>
          <a:prstGeom prst="roundRect">
            <a:avLst>
              <a:gd name="adj" fmla="val 50000"/>
            </a:avLst>
          </a:prstGeom>
          <a:solidFill>
            <a:srgbClr val="FDD595"/>
          </a:solidFill>
          <a:ln w="19050" cap="sq">
            <a:solidFill>
              <a:srgbClr val="FDDDAA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29CA228-C7B2-AD70-4D79-F1761CF0AD26}"/>
              </a:ext>
            </a:extLst>
          </p:cNvPr>
          <p:cNvSpPr txBox="1"/>
          <p:nvPr/>
        </p:nvSpPr>
        <p:spPr>
          <a:xfrm>
            <a:off x="846053" y="707920"/>
            <a:ext cx="1883750" cy="523742"/>
          </a:xfrm>
          <a:prstGeom prst="homePlate">
            <a:avLst/>
          </a:prstGeom>
          <a:solidFill>
            <a:srgbClr val="8C6547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FDFADA12-408E-1129-CF3F-814B10632D24}"/>
              </a:ext>
            </a:extLst>
          </p:cNvPr>
          <p:cNvSpPr txBox="1"/>
          <p:nvPr/>
        </p:nvSpPr>
        <p:spPr>
          <a:xfrm>
            <a:off x="864561" y="770320"/>
            <a:ext cx="1626896" cy="5237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TW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Han Sans"/>
              </a:rPr>
              <a:t>減脂文章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D391728-C4FA-B987-EA23-CA6DD5DFD31B}"/>
              </a:ext>
            </a:extLst>
          </p:cNvPr>
          <p:cNvSpPr txBox="1"/>
          <p:nvPr/>
        </p:nvSpPr>
        <p:spPr>
          <a:xfrm>
            <a:off x="6759142" y="2529358"/>
            <a:ext cx="3525210" cy="1211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zh-TW" altLang="en-US" sz="1800">
                <a:latin typeface="標楷體" panose="03000509000000000000" pitchFamily="65" charset="-120"/>
                <a:ea typeface="標楷體" panose="03000509000000000000" pitchFamily="65" charset="-120"/>
              </a:rPr>
              <a:t>選取減脂後會跳出，我們爬蟲到的文章，想看更多話，最下面有附上連結，做參考。</a:t>
            </a:r>
            <a:endParaRPr kumimoji="1" lang="zh-CN" altLang="en-US" sz="1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6357AC-5112-35C6-AB8E-788EC3406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86" y="1388501"/>
            <a:ext cx="2131012" cy="43906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846D76-93CC-84C8-6816-2BA210EA1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67" y="1417966"/>
            <a:ext cx="2131012" cy="4373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993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 flipH="1">
            <a:off x="8785224" y="562"/>
            <a:ext cx="3406776" cy="6856876"/>
          </a:xfrm>
          <a:custGeom>
            <a:avLst/>
            <a:gdLst>
              <a:gd name="connsiteX0" fmla="*/ 0 w 3406776"/>
              <a:gd name="connsiteY0" fmla="*/ 0 h 6856876"/>
              <a:gd name="connsiteX1" fmla="*/ 154232 w 3406776"/>
              <a:gd name="connsiteY1" fmla="*/ 3900 h 6856876"/>
              <a:gd name="connsiteX2" fmla="*/ 3406776 w 3406776"/>
              <a:gd name="connsiteY2" fmla="*/ 3428438 h 6856876"/>
              <a:gd name="connsiteX3" fmla="*/ 154232 w 3406776"/>
              <a:gd name="connsiteY3" fmla="*/ 6852976 h 6856876"/>
              <a:gd name="connsiteX4" fmla="*/ 0 w 3406776"/>
              <a:gd name="connsiteY4" fmla="*/ 6856876 h 6856876"/>
            </a:gdLst>
            <a:ahLst/>
            <a:cxnLst/>
            <a:rect l="l" t="t" r="r" b="b"/>
            <a:pathLst>
              <a:path w="3406776" h="6856876">
                <a:moveTo>
                  <a:pt x="0" y="0"/>
                </a:moveTo>
                <a:lnTo>
                  <a:pt x="154232" y="3900"/>
                </a:lnTo>
                <a:cubicBezTo>
                  <a:pt x="1966012" y="95739"/>
                  <a:pt x="3406776" y="1593835"/>
                  <a:pt x="3406776" y="3428438"/>
                </a:cubicBezTo>
                <a:cubicBezTo>
                  <a:pt x="3406776" y="5263041"/>
                  <a:pt x="1966012" y="6761137"/>
                  <a:pt x="154232" y="6852976"/>
                </a:cubicBezTo>
                <a:lnTo>
                  <a:pt x="0" y="6856876"/>
                </a:lnTo>
                <a:close/>
              </a:path>
            </a:pathLst>
          </a:custGeom>
          <a:solidFill>
            <a:srgbClr val="FDD595">
              <a:alpha val="80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05687" y="585809"/>
            <a:ext cx="10944804" cy="5422828"/>
          </a:xfrm>
          <a:prstGeom prst="roundRect">
            <a:avLst>
              <a:gd name="adj" fmla="val 6442"/>
            </a:avLst>
          </a:prstGeom>
          <a:solidFill>
            <a:schemeClr val="bg1"/>
          </a:solidFill>
          <a:ln w="3175" cap="sq">
            <a:solidFill>
              <a:srgbClr val="FDDDAA">
                <a:alpha val="50000"/>
              </a:srgbClr>
            </a:solidFill>
            <a:miter/>
          </a:ln>
          <a:effectLst>
            <a:outerShdw blurRad="127000" dist="1270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15001" y="1651849"/>
            <a:ext cx="5963270" cy="23135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加入好友後，會有一段文字說明此官方網站的用途。</a:t>
            </a:r>
            <a:endParaRPr kumimoji="1" lang="en-US" altLang="zh-TW" sz="20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30000"/>
              </a:lnSpc>
            </a:pPr>
            <a:r>
              <a:rPr kumimoji="1"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而圖片下方為圖文選單處，總共分為六個部分。</a:t>
            </a:r>
            <a:endParaRPr kumimoji="1" lang="en-US" altLang="zh-TW" sz="20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30000"/>
              </a:lnSpc>
            </a:pPr>
            <a:r>
              <a:rPr kumimoji="1"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依據使用者需要的項目進行點選。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9670061" y="5725887"/>
            <a:ext cx="545900" cy="61200"/>
          </a:xfrm>
          <a:custGeom>
            <a:avLst/>
            <a:gdLst>
              <a:gd name="connsiteX0" fmla="*/ 484700 w 545900"/>
              <a:gd name="connsiteY0" fmla="*/ 0 h 61200"/>
              <a:gd name="connsiteX1" fmla="*/ 545900 w 545900"/>
              <a:gd name="connsiteY1" fmla="*/ 0 h 61200"/>
              <a:gd name="connsiteX2" fmla="*/ 545900 w 545900"/>
              <a:gd name="connsiteY2" fmla="*/ 61200 h 61200"/>
              <a:gd name="connsiteX3" fmla="*/ 484700 w 545900"/>
              <a:gd name="connsiteY3" fmla="*/ 61200 h 61200"/>
              <a:gd name="connsiteX4" fmla="*/ 363525 w 545900"/>
              <a:gd name="connsiteY4" fmla="*/ 0 h 61200"/>
              <a:gd name="connsiteX5" fmla="*/ 424725 w 545900"/>
              <a:gd name="connsiteY5" fmla="*/ 0 h 61200"/>
              <a:gd name="connsiteX6" fmla="*/ 424725 w 545900"/>
              <a:gd name="connsiteY6" fmla="*/ 61200 h 61200"/>
              <a:gd name="connsiteX7" fmla="*/ 363525 w 545900"/>
              <a:gd name="connsiteY7" fmla="*/ 61200 h 61200"/>
              <a:gd name="connsiteX8" fmla="*/ 242350 w 545900"/>
              <a:gd name="connsiteY8" fmla="*/ 0 h 61200"/>
              <a:gd name="connsiteX9" fmla="*/ 303550 w 545900"/>
              <a:gd name="connsiteY9" fmla="*/ 0 h 61200"/>
              <a:gd name="connsiteX10" fmla="*/ 303550 w 545900"/>
              <a:gd name="connsiteY10" fmla="*/ 61200 h 61200"/>
              <a:gd name="connsiteX11" fmla="*/ 242350 w 545900"/>
              <a:gd name="connsiteY11" fmla="*/ 61200 h 61200"/>
              <a:gd name="connsiteX12" fmla="*/ 121175 w 545900"/>
              <a:gd name="connsiteY12" fmla="*/ 0 h 61200"/>
              <a:gd name="connsiteX13" fmla="*/ 182375 w 545900"/>
              <a:gd name="connsiteY13" fmla="*/ 0 h 61200"/>
              <a:gd name="connsiteX14" fmla="*/ 182375 w 545900"/>
              <a:gd name="connsiteY14" fmla="*/ 61200 h 61200"/>
              <a:gd name="connsiteX15" fmla="*/ 121175 w 545900"/>
              <a:gd name="connsiteY15" fmla="*/ 61200 h 61200"/>
              <a:gd name="connsiteX16" fmla="*/ 0 w 545900"/>
              <a:gd name="connsiteY16" fmla="*/ 0 h 61200"/>
              <a:gd name="connsiteX17" fmla="*/ 61200 w 545900"/>
              <a:gd name="connsiteY17" fmla="*/ 0 h 61200"/>
              <a:gd name="connsiteX18" fmla="*/ 61200 w 545900"/>
              <a:gd name="connsiteY18" fmla="*/ 61200 h 61200"/>
              <a:gd name="connsiteX19" fmla="*/ 0 w 545900"/>
              <a:gd name="connsiteY19" fmla="*/ 61200 h 61200"/>
            </a:gdLst>
            <a:ahLst/>
            <a:cxnLst/>
            <a:rect l="l" t="t" r="r" b="b"/>
            <a:pathLst>
              <a:path w="545900" h="61200">
                <a:moveTo>
                  <a:pt x="484700" y="0"/>
                </a:moveTo>
                <a:lnTo>
                  <a:pt x="545900" y="0"/>
                </a:lnTo>
                <a:lnTo>
                  <a:pt x="545900" y="61200"/>
                </a:lnTo>
                <a:lnTo>
                  <a:pt x="484700" y="61200"/>
                </a:lnTo>
                <a:close/>
                <a:moveTo>
                  <a:pt x="363525" y="0"/>
                </a:moveTo>
                <a:lnTo>
                  <a:pt x="424725" y="0"/>
                </a:lnTo>
                <a:lnTo>
                  <a:pt x="424725" y="61200"/>
                </a:lnTo>
                <a:lnTo>
                  <a:pt x="363525" y="61200"/>
                </a:lnTo>
                <a:close/>
                <a:moveTo>
                  <a:pt x="242350" y="0"/>
                </a:moveTo>
                <a:lnTo>
                  <a:pt x="303550" y="0"/>
                </a:lnTo>
                <a:lnTo>
                  <a:pt x="303550" y="61200"/>
                </a:lnTo>
                <a:lnTo>
                  <a:pt x="242350" y="61200"/>
                </a:lnTo>
                <a:close/>
                <a:moveTo>
                  <a:pt x="121175" y="0"/>
                </a:moveTo>
                <a:lnTo>
                  <a:pt x="182375" y="0"/>
                </a:lnTo>
                <a:lnTo>
                  <a:pt x="182375" y="61200"/>
                </a:lnTo>
                <a:lnTo>
                  <a:pt x="121175" y="61200"/>
                </a:lnTo>
                <a:close/>
                <a:moveTo>
                  <a:pt x="0" y="0"/>
                </a:moveTo>
                <a:lnTo>
                  <a:pt x="61200" y="0"/>
                </a:lnTo>
                <a:lnTo>
                  <a:pt x="61200" y="61200"/>
                </a:lnTo>
                <a:lnTo>
                  <a:pt x="0" y="61200"/>
                </a:ln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4561" y="585809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3170955" y="257734"/>
            <a:ext cx="5614269" cy="45719"/>
          </a:xfrm>
          <a:prstGeom prst="roundRect">
            <a:avLst>
              <a:gd name="adj" fmla="val 50000"/>
            </a:avLst>
          </a:prstGeom>
          <a:solidFill>
            <a:srgbClr val="FDD595"/>
          </a:solidFill>
          <a:ln w="19050" cap="sq">
            <a:solidFill>
              <a:srgbClr val="FDDDAA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D8E61A1-9732-5086-E5D5-2A9C1B25E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33" y="709264"/>
            <a:ext cx="2808615" cy="5786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CE37F94-18A5-CEBF-965A-449FC9DFF3FA}"/>
              </a:ext>
            </a:extLst>
          </p:cNvPr>
          <p:cNvSpPr txBox="1"/>
          <p:nvPr/>
        </p:nvSpPr>
        <p:spPr>
          <a:xfrm>
            <a:off x="4815001" y="849363"/>
            <a:ext cx="1883750" cy="523742"/>
          </a:xfrm>
          <a:prstGeom prst="homePlate">
            <a:avLst/>
          </a:prstGeom>
          <a:solidFill>
            <a:srgbClr val="8C6547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D41662BF-C964-8F48-F5B6-C6E31E960D84}"/>
              </a:ext>
            </a:extLst>
          </p:cNvPr>
          <p:cNvSpPr txBox="1"/>
          <p:nvPr/>
        </p:nvSpPr>
        <p:spPr>
          <a:xfrm>
            <a:off x="4815001" y="888700"/>
            <a:ext cx="1626896" cy="5237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TW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Han Sans"/>
              </a:rPr>
              <a:t>初始畫面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91139-6761-D7FF-FD1B-B377636AC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5F69770-A87C-95B7-7327-EEBBE72777C6}"/>
              </a:ext>
            </a:extLst>
          </p:cNvPr>
          <p:cNvSpPr txBox="1"/>
          <p:nvPr/>
        </p:nvSpPr>
        <p:spPr>
          <a:xfrm flipH="1">
            <a:off x="8785224" y="562"/>
            <a:ext cx="3406776" cy="6856876"/>
          </a:xfrm>
          <a:custGeom>
            <a:avLst/>
            <a:gdLst>
              <a:gd name="connsiteX0" fmla="*/ 0 w 3406776"/>
              <a:gd name="connsiteY0" fmla="*/ 0 h 6856876"/>
              <a:gd name="connsiteX1" fmla="*/ 154232 w 3406776"/>
              <a:gd name="connsiteY1" fmla="*/ 3900 h 6856876"/>
              <a:gd name="connsiteX2" fmla="*/ 3406776 w 3406776"/>
              <a:gd name="connsiteY2" fmla="*/ 3428438 h 6856876"/>
              <a:gd name="connsiteX3" fmla="*/ 154232 w 3406776"/>
              <a:gd name="connsiteY3" fmla="*/ 6852976 h 6856876"/>
              <a:gd name="connsiteX4" fmla="*/ 0 w 3406776"/>
              <a:gd name="connsiteY4" fmla="*/ 6856876 h 6856876"/>
            </a:gdLst>
            <a:ahLst/>
            <a:cxnLst/>
            <a:rect l="l" t="t" r="r" b="b"/>
            <a:pathLst>
              <a:path w="3406776" h="6856876">
                <a:moveTo>
                  <a:pt x="0" y="0"/>
                </a:moveTo>
                <a:lnTo>
                  <a:pt x="154232" y="3900"/>
                </a:lnTo>
                <a:cubicBezTo>
                  <a:pt x="1966012" y="95739"/>
                  <a:pt x="3406776" y="1593835"/>
                  <a:pt x="3406776" y="3428438"/>
                </a:cubicBezTo>
                <a:cubicBezTo>
                  <a:pt x="3406776" y="5263041"/>
                  <a:pt x="1966012" y="6761137"/>
                  <a:pt x="154232" y="6852976"/>
                </a:cubicBezTo>
                <a:lnTo>
                  <a:pt x="0" y="6856876"/>
                </a:lnTo>
                <a:close/>
              </a:path>
            </a:pathLst>
          </a:custGeom>
          <a:solidFill>
            <a:srgbClr val="FDD595">
              <a:alpha val="80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9002F79-8A42-31A1-40B6-A8D13FE4DAA3}"/>
              </a:ext>
            </a:extLst>
          </p:cNvPr>
          <p:cNvSpPr txBox="1"/>
          <p:nvPr/>
        </p:nvSpPr>
        <p:spPr>
          <a:xfrm>
            <a:off x="505687" y="585809"/>
            <a:ext cx="10944804" cy="5422828"/>
          </a:xfrm>
          <a:prstGeom prst="roundRect">
            <a:avLst>
              <a:gd name="adj" fmla="val 6442"/>
            </a:avLst>
          </a:prstGeom>
          <a:solidFill>
            <a:schemeClr val="bg1"/>
          </a:solidFill>
          <a:ln w="3175" cap="sq">
            <a:solidFill>
              <a:srgbClr val="FDDDAA">
                <a:alpha val="50000"/>
              </a:srgbClr>
            </a:solidFill>
            <a:miter/>
          </a:ln>
          <a:effectLst>
            <a:outerShdw blurRad="127000" dist="1270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3D4C03-7080-1588-9DE9-F6E99CA7F6F6}"/>
              </a:ext>
            </a:extLst>
          </p:cNvPr>
          <p:cNvSpPr txBox="1"/>
          <p:nvPr/>
        </p:nvSpPr>
        <p:spPr>
          <a:xfrm>
            <a:off x="9738452" y="5684790"/>
            <a:ext cx="545900" cy="61200"/>
          </a:xfrm>
          <a:custGeom>
            <a:avLst/>
            <a:gdLst>
              <a:gd name="connsiteX0" fmla="*/ 484700 w 545900"/>
              <a:gd name="connsiteY0" fmla="*/ 0 h 61200"/>
              <a:gd name="connsiteX1" fmla="*/ 545900 w 545900"/>
              <a:gd name="connsiteY1" fmla="*/ 0 h 61200"/>
              <a:gd name="connsiteX2" fmla="*/ 545900 w 545900"/>
              <a:gd name="connsiteY2" fmla="*/ 61200 h 61200"/>
              <a:gd name="connsiteX3" fmla="*/ 484700 w 545900"/>
              <a:gd name="connsiteY3" fmla="*/ 61200 h 61200"/>
              <a:gd name="connsiteX4" fmla="*/ 363525 w 545900"/>
              <a:gd name="connsiteY4" fmla="*/ 0 h 61200"/>
              <a:gd name="connsiteX5" fmla="*/ 424725 w 545900"/>
              <a:gd name="connsiteY5" fmla="*/ 0 h 61200"/>
              <a:gd name="connsiteX6" fmla="*/ 424725 w 545900"/>
              <a:gd name="connsiteY6" fmla="*/ 61200 h 61200"/>
              <a:gd name="connsiteX7" fmla="*/ 363525 w 545900"/>
              <a:gd name="connsiteY7" fmla="*/ 61200 h 61200"/>
              <a:gd name="connsiteX8" fmla="*/ 242350 w 545900"/>
              <a:gd name="connsiteY8" fmla="*/ 0 h 61200"/>
              <a:gd name="connsiteX9" fmla="*/ 303550 w 545900"/>
              <a:gd name="connsiteY9" fmla="*/ 0 h 61200"/>
              <a:gd name="connsiteX10" fmla="*/ 303550 w 545900"/>
              <a:gd name="connsiteY10" fmla="*/ 61200 h 61200"/>
              <a:gd name="connsiteX11" fmla="*/ 242350 w 545900"/>
              <a:gd name="connsiteY11" fmla="*/ 61200 h 61200"/>
              <a:gd name="connsiteX12" fmla="*/ 121175 w 545900"/>
              <a:gd name="connsiteY12" fmla="*/ 0 h 61200"/>
              <a:gd name="connsiteX13" fmla="*/ 182375 w 545900"/>
              <a:gd name="connsiteY13" fmla="*/ 0 h 61200"/>
              <a:gd name="connsiteX14" fmla="*/ 182375 w 545900"/>
              <a:gd name="connsiteY14" fmla="*/ 61200 h 61200"/>
              <a:gd name="connsiteX15" fmla="*/ 121175 w 545900"/>
              <a:gd name="connsiteY15" fmla="*/ 61200 h 61200"/>
              <a:gd name="connsiteX16" fmla="*/ 0 w 545900"/>
              <a:gd name="connsiteY16" fmla="*/ 0 h 61200"/>
              <a:gd name="connsiteX17" fmla="*/ 61200 w 545900"/>
              <a:gd name="connsiteY17" fmla="*/ 0 h 61200"/>
              <a:gd name="connsiteX18" fmla="*/ 61200 w 545900"/>
              <a:gd name="connsiteY18" fmla="*/ 61200 h 61200"/>
              <a:gd name="connsiteX19" fmla="*/ 0 w 545900"/>
              <a:gd name="connsiteY19" fmla="*/ 61200 h 61200"/>
            </a:gdLst>
            <a:ahLst/>
            <a:cxnLst/>
            <a:rect l="l" t="t" r="r" b="b"/>
            <a:pathLst>
              <a:path w="545900" h="61200">
                <a:moveTo>
                  <a:pt x="484700" y="0"/>
                </a:moveTo>
                <a:lnTo>
                  <a:pt x="545900" y="0"/>
                </a:lnTo>
                <a:lnTo>
                  <a:pt x="545900" y="61200"/>
                </a:lnTo>
                <a:lnTo>
                  <a:pt x="484700" y="61200"/>
                </a:lnTo>
                <a:close/>
                <a:moveTo>
                  <a:pt x="363525" y="0"/>
                </a:moveTo>
                <a:lnTo>
                  <a:pt x="424725" y="0"/>
                </a:lnTo>
                <a:lnTo>
                  <a:pt x="424725" y="61200"/>
                </a:lnTo>
                <a:lnTo>
                  <a:pt x="363525" y="61200"/>
                </a:lnTo>
                <a:close/>
                <a:moveTo>
                  <a:pt x="242350" y="0"/>
                </a:moveTo>
                <a:lnTo>
                  <a:pt x="303550" y="0"/>
                </a:lnTo>
                <a:lnTo>
                  <a:pt x="303550" y="61200"/>
                </a:lnTo>
                <a:lnTo>
                  <a:pt x="242350" y="61200"/>
                </a:lnTo>
                <a:close/>
                <a:moveTo>
                  <a:pt x="121175" y="0"/>
                </a:moveTo>
                <a:lnTo>
                  <a:pt x="182375" y="0"/>
                </a:lnTo>
                <a:lnTo>
                  <a:pt x="182375" y="61200"/>
                </a:lnTo>
                <a:lnTo>
                  <a:pt x="121175" y="61200"/>
                </a:lnTo>
                <a:close/>
                <a:moveTo>
                  <a:pt x="0" y="0"/>
                </a:moveTo>
                <a:lnTo>
                  <a:pt x="61200" y="0"/>
                </a:lnTo>
                <a:lnTo>
                  <a:pt x="61200" y="61200"/>
                </a:lnTo>
                <a:lnTo>
                  <a:pt x="0" y="61200"/>
                </a:ln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4BD67C3-9ECC-12AB-1698-8F7E9228FFD3}"/>
              </a:ext>
            </a:extLst>
          </p:cNvPr>
          <p:cNvSpPr txBox="1"/>
          <p:nvPr/>
        </p:nvSpPr>
        <p:spPr>
          <a:xfrm>
            <a:off x="864561" y="585809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38883E7-3AD7-B15A-2382-F31035AF031B}"/>
              </a:ext>
            </a:extLst>
          </p:cNvPr>
          <p:cNvSpPr txBox="1"/>
          <p:nvPr/>
        </p:nvSpPr>
        <p:spPr>
          <a:xfrm flipV="1">
            <a:off x="3170955" y="257734"/>
            <a:ext cx="5614269" cy="45719"/>
          </a:xfrm>
          <a:prstGeom prst="roundRect">
            <a:avLst>
              <a:gd name="adj" fmla="val 50000"/>
            </a:avLst>
          </a:prstGeom>
          <a:solidFill>
            <a:srgbClr val="FDD595"/>
          </a:solidFill>
          <a:ln w="19050" cap="sq">
            <a:solidFill>
              <a:srgbClr val="FDDDAA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17790AAC-5926-5FC1-B0C7-D8C2190330B8}"/>
              </a:ext>
            </a:extLst>
          </p:cNvPr>
          <p:cNvSpPr txBox="1"/>
          <p:nvPr/>
        </p:nvSpPr>
        <p:spPr>
          <a:xfrm>
            <a:off x="864561" y="832719"/>
            <a:ext cx="1883750" cy="523742"/>
          </a:xfrm>
          <a:prstGeom prst="homePlate">
            <a:avLst/>
          </a:prstGeom>
          <a:solidFill>
            <a:srgbClr val="8C6547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D2B35057-B2E8-3ABA-280C-B066DA31F3DB}"/>
              </a:ext>
            </a:extLst>
          </p:cNvPr>
          <p:cNvSpPr txBox="1"/>
          <p:nvPr/>
        </p:nvSpPr>
        <p:spPr>
          <a:xfrm>
            <a:off x="917383" y="864760"/>
            <a:ext cx="1626896" cy="5237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TW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Han Sans"/>
              </a:rPr>
              <a:t>官方網站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9581D9-4781-ED28-5B95-34D53E98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8" y="2120218"/>
            <a:ext cx="7180731" cy="3081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BE03B2C-36BB-39C3-3B6E-A0EF6BF6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t="5944" r="68854" b="51911"/>
          <a:stretch/>
        </p:blipFill>
        <p:spPr>
          <a:xfrm>
            <a:off x="3160007" y="687167"/>
            <a:ext cx="1061998" cy="1109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EFCEE2F8-3566-7595-AFB8-986B90BFA7CE}"/>
              </a:ext>
            </a:extLst>
          </p:cNvPr>
          <p:cNvSpPr txBox="1"/>
          <p:nvPr/>
        </p:nvSpPr>
        <p:spPr>
          <a:xfrm>
            <a:off x="7826300" y="1875922"/>
            <a:ext cx="3452797" cy="23088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官方網站裡面包含計算健康、減脂飲食、增肌飲食。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858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90601-82E4-BE71-110D-3C8D49BE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71DD3A7-C050-FBC1-D025-7A951F6CE6C4}"/>
              </a:ext>
            </a:extLst>
          </p:cNvPr>
          <p:cNvSpPr txBox="1"/>
          <p:nvPr/>
        </p:nvSpPr>
        <p:spPr>
          <a:xfrm flipH="1">
            <a:off x="8785224" y="562"/>
            <a:ext cx="3406776" cy="6856876"/>
          </a:xfrm>
          <a:custGeom>
            <a:avLst/>
            <a:gdLst>
              <a:gd name="connsiteX0" fmla="*/ 0 w 3406776"/>
              <a:gd name="connsiteY0" fmla="*/ 0 h 6856876"/>
              <a:gd name="connsiteX1" fmla="*/ 154232 w 3406776"/>
              <a:gd name="connsiteY1" fmla="*/ 3900 h 6856876"/>
              <a:gd name="connsiteX2" fmla="*/ 3406776 w 3406776"/>
              <a:gd name="connsiteY2" fmla="*/ 3428438 h 6856876"/>
              <a:gd name="connsiteX3" fmla="*/ 154232 w 3406776"/>
              <a:gd name="connsiteY3" fmla="*/ 6852976 h 6856876"/>
              <a:gd name="connsiteX4" fmla="*/ 0 w 3406776"/>
              <a:gd name="connsiteY4" fmla="*/ 6856876 h 6856876"/>
            </a:gdLst>
            <a:ahLst/>
            <a:cxnLst/>
            <a:rect l="l" t="t" r="r" b="b"/>
            <a:pathLst>
              <a:path w="3406776" h="6856876">
                <a:moveTo>
                  <a:pt x="0" y="0"/>
                </a:moveTo>
                <a:lnTo>
                  <a:pt x="154232" y="3900"/>
                </a:lnTo>
                <a:cubicBezTo>
                  <a:pt x="1966012" y="95739"/>
                  <a:pt x="3406776" y="1593835"/>
                  <a:pt x="3406776" y="3428438"/>
                </a:cubicBezTo>
                <a:cubicBezTo>
                  <a:pt x="3406776" y="5263041"/>
                  <a:pt x="1966012" y="6761137"/>
                  <a:pt x="154232" y="6852976"/>
                </a:cubicBezTo>
                <a:lnTo>
                  <a:pt x="0" y="6856876"/>
                </a:lnTo>
                <a:close/>
              </a:path>
            </a:pathLst>
          </a:custGeom>
          <a:solidFill>
            <a:srgbClr val="FDD595">
              <a:alpha val="80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5D0F974-07D1-00D4-66D6-D38B37133CD3}"/>
              </a:ext>
            </a:extLst>
          </p:cNvPr>
          <p:cNvSpPr txBox="1"/>
          <p:nvPr/>
        </p:nvSpPr>
        <p:spPr>
          <a:xfrm>
            <a:off x="505687" y="585809"/>
            <a:ext cx="10944804" cy="5422828"/>
          </a:xfrm>
          <a:prstGeom prst="roundRect">
            <a:avLst>
              <a:gd name="adj" fmla="val 6442"/>
            </a:avLst>
          </a:prstGeom>
          <a:solidFill>
            <a:schemeClr val="bg1"/>
          </a:solidFill>
          <a:ln w="3175" cap="sq">
            <a:solidFill>
              <a:srgbClr val="FDDDAA">
                <a:alpha val="50000"/>
              </a:srgbClr>
            </a:solidFill>
            <a:miter/>
          </a:ln>
          <a:effectLst>
            <a:outerShdw blurRad="127000" dist="1270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FEB4D01-6424-4DE2-F5B4-027AACD849C3}"/>
              </a:ext>
            </a:extLst>
          </p:cNvPr>
          <p:cNvSpPr txBox="1"/>
          <p:nvPr/>
        </p:nvSpPr>
        <p:spPr>
          <a:xfrm>
            <a:off x="9738452" y="5684790"/>
            <a:ext cx="545900" cy="61200"/>
          </a:xfrm>
          <a:custGeom>
            <a:avLst/>
            <a:gdLst>
              <a:gd name="connsiteX0" fmla="*/ 484700 w 545900"/>
              <a:gd name="connsiteY0" fmla="*/ 0 h 61200"/>
              <a:gd name="connsiteX1" fmla="*/ 545900 w 545900"/>
              <a:gd name="connsiteY1" fmla="*/ 0 h 61200"/>
              <a:gd name="connsiteX2" fmla="*/ 545900 w 545900"/>
              <a:gd name="connsiteY2" fmla="*/ 61200 h 61200"/>
              <a:gd name="connsiteX3" fmla="*/ 484700 w 545900"/>
              <a:gd name="connsiteY3" fmla="*/ 61200 h 61200"/>
              <a:gd name="connsiteX4" fmla="*/ 363525 w 545900"/>
              <a:gd name="connsiteY4" fmla="*/ 0 h 61200"/>
              <a:gd name="connsiteX5" fmla="*/ 424725 w 545900"/>
              <a:gd name="connsiteY5" fmla="*/ 0 h 61200"/>
              <a:gd name="connsiteX6" fmla="*/ 424725 w 545900"/>
              <a:gd name="connsiteY6" fmla="*/ 61200 h 61200"/>
              <a:gd name="connsiteX7" fmla="*/ 363525 w 545900"/>
              <a:gd name="connsiteY7" fmla="*/ 61200 h 61200"/>
              <a:gd name="connsiteX8" fmla="*/ 242350 w 545900"/>
              <a:gd name="connsiteY8" fmla="*/ 0 h 61200"/>
              <a:gd name="connsiteX9" fmla="*/ 303550 w 545900"/>
              <a:gd name="connsiteY9" fmla="*/ 0 h 61200"/>
              <a:gd name="connsiteX10" fmla="*/ 303550 w 545900"/>
              <a:gd name="connsiteY10" fmla="*/ 61200 h 61200"/>
              <a:gd name="connsiteX11" fmla="*/ 242350 w 545900"/>
              <a:gd name="connsiteY11" fmla="*/ 61200 h 61200"/>
              <a:gd name="connsiteX12" fmla="*/ 121175 w 545900"/>
              <a:gd name="connsiteY12" fmla="*/ 0 h 61200"/>
              <a:gd name="connsiteX13" fmla="*/ 182375 w 545900"/>
              <a:gd name="connsiteY13" fmla="*/ 0 h 61200"/>
              <a:gd name="connsiteX14" fmla="*/ 182375 w 545900"/>
              <a:gd name="connsiteY14" fmla="*/ 61200 h 61200"/>
              <a:gd name="connsiteX15" fmla="*/ 121175 w 545900"/>
              <a:gd name="connsiteY15" fmla="*/ 61200 h 61200"/>
              <a:gd name="connsiteX16" fmla="*/ 0 w 545900"/>
              <a:gd name="connsiteY16" fmla="*/ 0 h 61200"/>
              <a:gd name="connsiteX17" fmla="*/ 61200 w 545900"/>
              <a:gd name="connsiteY17" fmla="*/ 0 h 61200"/>
              <a:gd name="connsiteX18" fmla="*/ 61200 w 545900"/>
              <a:gd name="connsiteY18" fmla="*/ 61200 h 61200"/>
              <a:gd name="connsiteX19" fmla="*/ 0 w 545900"/>
              <a:gd name="connsiteY19" fmla="*/ 61200 h 61200"/>
            </a:gdLst>
            <a:ahLst/>
            <a:cxnLst/>
            <a:rect l="l" t="t" r="r" b="b"/>
            <a:pathLst>
              <a:path w="545900" h="61200">
                <a:moveTo>
                  <a:pt x="484700" y="0"/>
                </a:moveTo>
                <a:lnTo>
                  <a:pt x="545900" y="0"/>
                </a:lnTo>
                <a:lnTo>
                  <a:pt x="545900" y="61200"/>
                </a:lnTo>
                <a:lnTo>
                  <a:pt x="484700" y="61200"/>
                </a:lnTo>
                <a:close/>
                <a:moveTo>
                  <a:pt x="363525" y="0"/>
                </a:moveTo>
                <a:lnTo>
                  <a:pt x="424725" y="0"/>
                </a:lnTo>
                <a:lnTo>
                  <a:pt x="424725" y="61200"/>
                </a:lnTo>
                <a:lnTo>
                  <a:pt x="363525" y="61200"/>
                </a:lnTo>
                <a:close/>
                <a:moveTo>
                  <a:pt x="242350" y="0"/>
                </a:moveTo>
                <a:lnTo>
                  <a:pt x="303550" y="0"/>
                </a:lnTo>
                <a:lnTo>
                  <a:pt x="303550" y="61200"/>
                </a:lnTo>
                <a:lnTo>
                  <a:pt x="242350" y="61200"/>
                </a:lnTo>
                <a:close/>
                <a:moveTo>
                  <a:pt x="121175" y="0"/>
                </a:moveTo>
                <a:lnTo>
                  <a:pt x="182375" y="0"/>
                </a:lnTo>
                <a:lnTo>
                  <a:pt x="182375" y="61200"/>
                </a:lnTo>
                <a:lnTo>
                  <a:pt x="121175" y="61200"/>
                </a:lnTo>
                <a:close/>
                <a:moveTo>
                  <a:pt x="0" y="0"/>
                </a:moveTo>
                <a:lnTo>
                  <a:pt x="61200" y="0"/>
                </a:lnTo>
                <a:lnTo>
                  <a:pt x="61200" y="61200"/>
                </a:lnTo>
                <a:lnTo>
                  <a:pt x="0" y="61200"/>
                </a:ln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14E436E-093E-1FC0-D6CB-1EF0790D96CC}"/>
              </a:ext>
            </a:extLst>
          </p:cNvPr>
          <p:cNvSpPr txBox="1"/>
          <p:nvPr/>
        </p:nvSpPr>
        <p:spPr>
          <a:xfrm>
            <a:off x="864561" y="585809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BD208B1-E27F-5926-5154-C78EAB1B995F}"/>
              </a:ext>
            </a:extLst>
          </p:cNvPr>
          <p:cNvSpPr txBox="1"/>
          <p:nvPr/>
        </p:nvSpPr>
        <p:spPr>
          <a:xfrm flipV="1">
            <a:off x="3170955" y="257734"/>
            <a:ext cx="5614269" cy="45719"/>
          </a:xfrm>
          <a:prstGeom prst="roundRect">
            <a:avLst>
              <a:gd name="adj" fmla="val 50000"/>
            </a:avLst>
          </a:prstGeom>
          <a:solidFill>
            <a:srgbClr val="FDD595"/>
          </a:solidFill>
          <a:ln w="19050" cap="sq">
            <a:solidFill>
              <a:srgbClr val="FDDDAA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31E2B4E7-818D-84B2-2CEB-19B44C8D86DF}"/>
              </a:ext>
            </a:extLst>
          </p:cNvPr>
          <p:cNvSpPr txBox="1"/>
          <p:nvPr/>
        </p:nvSpPr>
        <p:spPr>
          <a:xfrm>
            <a:off x="864561" y="832719"/>
            <a:ext cx="1883750" cy="523742"/>
          </a:xfrm>
          <a:prstGeom prst="homePlate">
            <a:avLst/>
          </a:prstGeom>
          <a:solidFill>
            <a:srgbClr val="8C6547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79949FC5-1985-4993-CBF3-CF4272960DD7}"/>
              </a:ext>
            </a:extLst>
          </p:cNvPr>
          <p:cNvSpPr txBox="1"/>
          <p:nvPr/>
        </p:nvSpPr>
        <p:spPr>
          <a:xfrm>
            <a:off x="917383" y="864760"/>
            <a:ext cx="1626896" cy="5237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TW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Han Sans"/>
              </a:rPr>
              <a:t>飲食小知識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9297206-889E-5538-DA18-5E0DEE45CD99}"/>
              </a:ext>
            </a:extLst>
          </p:cNvPr>
          <p:cNvSpPr txBox="1"/>
          <p:nvPr/>
        </p:nvSpPr>
        <p:spPr>
          <a:xfrm>
            <a:off x="7426436" y="1928905"/>
            <a:ext cx="3452797" cy="23088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點選飲食小知識後，會跳出關鍵字「飲食小知識」，此時會出現兩個快速選單，使用者可以挑選想了解的知識。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9B6CA9-7618-3E91-0A55-48E4BD735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6" t="5092" r="36180" b="51978"/>
          <a:stretch/>
        </p:blipFill>
        <p:spPr>
          <a:xfrm>
            <a:off x="3042145" y="704914"/>
            <a:ext cx="1061998" cy="1122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8FD7B5A-F8A2-95CE-28D2-728A1D9E1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7" y="2311665"/>
            <a:ext cx="6174738" cy="27738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402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84AAC-2879-1690-B398-53273FDD9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7F8D596-0D52-9F7A-A76A-851BDAA4F0F1}"/>
              </a:ext>
            </a:extLst>
          </p:cNvPr>
          <p:cNvSpPr txBox="1"/>
          <p:nvPr/>
        </p:nvSpPr>
        <p:spPr>
          <a:xfrm flipH="1">
            <a:off x="8785224" y="562"/>
            <a:ext cx="3406776" cy="6856876"/>
          </a:xfrm>
          <a:custGeom>
            <a:avLst/>
            <a:gdLst>
              <a:gd name="connsiteX0" fmla="*/ 0 w 3406776"/>
              <a:gd name="connsiteY0" fmla="*/ 0 h 6856876"/>
              <a:gd name="connsiteX1" fmla="*/ 154232 w 3406776"/>
              <a:gd name="connsiteY1" fmla="*/ 3900 h 6856876"/>
              <a:gd name="connsiteX2" fmla="*/ 3406776 w 3406776"/>
              <a:gd name="connsiteY2" fmla="*/ 3428438 h 6856876"/>
              <a:gd name="connsiteX3" fmla="*/ 154232 w 3406776"/>
              <a:gd name="connsiteY3" fmla="*/ 6852976 h 6856876"/>
              <a:gd name="connsiteX4" fmla="*/ 0 w 3406776"/>
              <a:gd name="connsiteY4" fmla="*/ 6856876 h 6856876"/>
            </a:gdLst>
            <a:ahLst/>
            <a:cxnLst/>
            <a:rect l="l" t="t" r="r" b="b"/>
            <a:pathLst>
              <a:path w="3406776" h="6856876">
                <a:moveTo>
                  <a:pt x="0" y="0"/>
                </a:moveTo>
                <a:lnTo>
                  <a:pt x="154232" y="3900"/>
                </a:lnTo>
                <a:cubicBezTo>
                  <a:pt x="1966012" y="95739"/>
                  <a:pt x="3406776" y="1593835"/>
                  <a:pt x="3406776" y="3428438"/>
                </a:cubicBezTo>
                <a:cubicBezTo>
                  <a:pt x="3406776" y="5263041"/>
                  <a:pt x="1966012" y="6761137"/>
                  <a:pt x="154232" y="6852976"/>
                </a:cubicBezTo>
                <a:lnTo>
                  <a:pt x="0" y="6856876"/>
                </a:lnTo>
                <a:close/>
              </a:path>
            </a:pathLst>
          </a:custGeom>
          <a:solidFill>
            <a:srgbClr val="FDD595">
              <a:alpha val="80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FC94BC8-8FC6-AA5E-28C1-025F4AC49513}"/>
              </a:ext>
            </a:extLst>
          </p:cNvPr>
          <p:cNvSpPr txBox="1"/>
          <p:nvPr/>
        </p:nvSpPr>
        <p:spPr>
          <a:xfrm>
            <a:off x="505687" y="585809"/>
            <a:ext cx="10944804" cy="5422828"/>
          </a:xfrm>
          <a:prstGeom prst="roundRect">
            <a:avLst>
              <a:gd name="adj" fmla="val 6442"/>
            </a:avLst>
          </a:prstGeom>
          <a:solidFill>
            <a:schemeClr val="bg1"/>
          </a:solidFill>
          <a:ln w="3175" cap="sq">
            <a:solidFill>
              <a:srgbClr val="FDDDAA">
                <a:alpha val="50000"/>
              </a:srgbClr>
            </a:solidFill>
            <a:miter/>
          </a:ln>
          <a:effectLst>
            <a:outerShdw blurRad="127000" dist="1270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199114C-38A1-4011-64C8-51234A6D5190}"/>
              </a:ext>
            </a:extLst>
          </p:cNvPr>
          <p:cNvSpPr txBox="1"/>
          <p:nvPr/>
        </p:nvSpPr>
        <p:spPr>
          <a:xfrm>
            <a:off x="9738452" y="5684790"/>
            <a:ext cx="545900" cy="61200"/>
          </a:xfrm>
          <a:custGeom>
            <a:avLst/>
            <a:gdLst>
              <a:gd name="connsiteX0" fmla="*/ 484700 w 545900"/>
              <a:gd name="connsiteY0" fmla="*/ 0 h 61200"/>
              <a:gd name="connsiteX1" fmla="*/ 545900 w 545900"/>
              <a:gd name="connsiteY1" fmla="*/ 0 h 61200"/>
              <a:gd name="connsiteX2" fmla="*/ 545900 w 545900"/>
              <a:gd name="connsiteY2" fmla="*/ 61200 h 61200"/>
              <a:gd name="connsiteX3" fmla="*/ 484700 w 545900"/>
              <a:gd name="connsiteY3" fmla="*/ 61200 h 61200"/>
              <a:gd name="connsiteX4" fmla="*/ 363525 w 545900"/>
              <a:gd name="connsiteY4" fmla="*/ 0 h 61200"/>
              <a:gd name="connsiteX5" fmla="*/ 424725 w 545900"/>
              <a:gd name="connsiteY5" fmla="*/ 0 h 61200"/>
              <a:gd name="connsiteX6" fmla="*/ 424725 w 545900"/>
              <a:gd name="connsiteY6" fmla="*/ 61200 h 61200"/>
              <a:gd name="connsiteX7" fmla="*/ 363525 w 545900"/>
              <a:gd name="connsiteY7" fmla="*/ 61200 h 61200"/>
              <a:gd name="connsiteX8" fmla="*/ 242350 w 545900"/>
              <a:gd name="connsiteY8" fmla="*/ 0 h 61200"/>
              <a:gd name="connsiteX9" fmla="*/ 303550 w 545900"/>
              <a:gd name="connsiteY9" fmla="*/ 0 h 61200"/>
              <a:gd name="connsiteX10" fmla="*/ 303550 w 545900"/>
              <a:gd name="connsiteY10" fmla="*/ 61200 h 61200"/>
              <a:gd name="connsiteX11" fmla="*/ 242350 w 545900"/>
              <a:gd name="connsiteY11" fmla="*/ 61200 h 61200"/>
              <a:gd name="connsiteX12" fmla="*/ 121175 w 545900"/>
              <a:gd name="connsiteY12" fmla="*/ 0 h 61200"/>
              <a:gd name="connsiteX13" fmla="*/ 182375 w 545900"/>
              <a:gd name="connsiteY13" fmla="*/ 0 h 61200"/>
              <a:gd name="connsiteX14" fmla="*/ 182375 w 545900"/>
              <a:gd name="connsiteY14" fmla="*/ 61200 h 61200"/>
              <a:gd name="connsiteX15" fmla="*/ 121175 w 545900"/>
              <a:gd name="connsiteY15" fmla="*/ 61200 h 61200"/>
              <a:gd name="connsiteX16" fmla="*/ 0 w 545900"/>
              <a:gd name="connsiteY16" fmla="*/ 0 h 61200"/>
              <a:gd name="connsiteX17" fmla="*/ 61200 w 545900"/>
              <a:gd name="connsiteY17" fmla="*/ 0 h 61200"/>
              <a:gd name="connsiteX18" fmla="*/ 61200 w 545900"/>
              <a:gd name="connsiteY18" fmla="*/ 61200 h 61200"/>
              <a:gd name="connsiteX19" fmla="*/ 0 w 545900"/>
              <a:gd name="connsiteY19" fmla="*/ 61200 h 61200"/>
            </a:gdLst>
            <a:ahLst/>
            <a:cxnLst/>
            <a:rect l="l" t="t" r="r" b="b"/>
            <a:pathLst>
              <a:path w="545900" h="61200">
                <a:moveTo>
                  <a:pt x="484700" y="0"/>
                </a:moveTo>
                <a:lnTo>
                  <a:pt x="545900" y="0"/>
                </a:lnTo>
                <a:lnTo>
                  <a:pt x="545900" y="61200"/>
                </a:lnTo>
                <a:lnTo>
                  <a:pt x="484700" y="61200"/>
                </a:lnTo>
                <a:close/>
                <a:moveTo>
                  <a:pt x="363525" y="0"/>
                </a:moveTo>
                <a:lnTo>
                  <a:pt x="424725" y="0"/>
                </a:lnTo>
                <a:lnTo>
                  <a:pt x="424725" y="61200"/>
                </a:lnTo>
                <a:lnTo>
                  <a:pt x="363525" y="61200"/>
                </a:lnTo>
                <a:close/>
                <a:moveTo>
                  <a:pt x="242350" y="0"/>
                </a:moveTo>
                <a:lnTo>
                  <a:pt x="303550" y="0"/>
                </a:lnTo>
                <a:lnTo>
                  <a:pt x="303550" y="61200"/>
                </a:lnTo>
                <a:lnTo>
                  <a:pt x="242350" y="61200"/>
                </a:lnTo>
                <a:close/>
                <a:moveTo>
                  <a:pt x="121175" y="0"/>
                </a:moveTo>
                <a:lnTo>
                  <a:pt x="182375" y="0"/>
                </a:lnTo>
                <a:lnTo>
                  <a:pt x="182375" y="61200"/>
                </a:lnTo>
                <a:lnTo>
                  <a:pt x="121175" y="61200"/>
                </a:lnTo>
                <a:close/>
                <a:moveTo>
                  <a:pt x="0" y="0"/>
                </a:moveTo>
                <a:lnTo>
                  <a:pt x="61200" y="0"/>
                </a:lnTo>
                <a:lnTo>
                  <a:pt x="61200" y="61200"/>
                </a:lnTo>
                <a:lnTo>
                  <a:pt x="0" y="61200"/>
                </a:ln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3E3D1E-A6E3-1FBE-F07E-F61A2A7E07FA}"/>
              </a:ext>
            </a:extLst>
          </p:cNvPr>
          <p:cNvSpPr txBox="1"/>
          <p:nvPr/>
        </p:nvSpPr>
        <p:spPr>
          <a:xfrm>
            <a:off x="864561" y="585809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734B2D3-86E2-93AE-3D05-A02F3140B1D4}"/>
              </a:ext>
            </a:extLst>
          </p:cNvPr>
          <p:cNvSpPr txBox="1"/>
          <p:nvPr/>
        </p:nvSpPr>
        <p:spPr>
          <a:xfrm flipV="1">
            <a:off x="3170955" y="257734"/>
            <a:ext cx="5614269" cy="45719"/>
          </a:xfrm>
          <a:prstGeom prst="roundRect">
            <a:avLst>
              <a:gd name="adj" fmla="val 50000"/>
            </a:avLst>
          </a:prstGeom>
          <a:solidFill>
            <a:srgbClr val="FDD595"/>
          </a:solidFill>
          <a:ln w="19050" cap="sq">
            <a:solidFill>
              <a:srgbClr val="FDDDAA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DB2D1428-76EF-9A5A-16D0-F4219446EA69}"/>
              </a:ext>
            </a:extLst>
          </p:cNvPr>
          <p:cNvSpPr txBox="1"/>
          <p:nvPr/>
        </p:nvSpPr>
        <p:spPr>
          <a:xfrm>
            <a:off x="864561" y="832719"/>
            <a:ext cx="1883750" cy="523742"/>
          </a:xfrm>
          <a:prstGeom prst="homePlate">
            <a:avLst/>
          </a:prstGeom>
          <a:solidFill>
            <a:srgbClr val="8C6547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E644E717-1E6E-1DB1-5486-60A0894CF8C0}"/>
              </a:ext>
            </a:extLst>
          </p:cNvPr>
          <p:cNvSpPr txBox="1"/>
          <p:nvPr/>
        </p:nvSpPr>
        <p:spPr>
          <a:xfrm>
            <a:off x="917383" y="864760"/>
            <a:ext cx="1626896" cy="5237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TW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Han Sans"/>
              </a:rPr>
              <a:t>減脂小知識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790C473-8269-6230-2B89-117C00058794}"/>
              </a:ext>
            </a:extLst>
          </p:cNvPr>
          <p:cNvSpPr txBox="1"/>
          <p:nvPr/>
        </p:nvSpPr>
        <p:spPr>
          <a:xfrm>
            <a:off x="4450553" y="2047592"/>
            <a:ext cx="3452797" cy="23088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若選擇減脂小知識，呈現方式為左方圖示，利用</a:t>
            </a:r>
            <a:r>
              <a:rPr kumimoji="1" lang="en-US" altLang="zh-TW" sz="2000">
                <a:latin typeface="標楷體" panose="03000509000000000000" pitchFamily="65" charset="-120"/>
                <a:ea typeface="標楷體" panose="03000509000000000000" pitchFamily="65" charset="-120"/>
              </a:rPr>
              <a:t>Line</a:t>
            </a:r>
            <a:r>
              <a:rPr kumimoji="1"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後台功能「圖文訊息」設計。</a:t>
            </a:r>
            <a:endParaRPr kumimoji="1" lang="en-US" altLang="zh-TW" sz="20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30000"/>
              </a:lnSpc>
            </a:pPr>
            <a:endParaRPr kumimoji="1" lang="en-US" altLang="zh-CN" sz="20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30000"/>
              </a:lnSpc>
            </a:pPr>
            <a:r>
              <a:rPr kumimoji="1"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像右滑可以看到其他訊息。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F82E28-95DC-31FE-CFDF-CEF7E99C9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1603371"/>
            <a:ext cx="3215146" cy="37075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增肌小知識影片">
            <a:hlinkClick r:id="" action="ppaction://media"/>
            <a:extLst>
              <a:ext uri="{FF2B5EF4-FFF2-40B4-BE49-F238E27FC236}">
                <a16:creationId xmlns:a16="http://schemas.microsoft.com/office/drawing/2014/main" id="{36A91B7D-DA14-C466-C932-CB3A61AF04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8530" y="1759915"/>
            <a:ext cx="2679843" cy="3394468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E218E0B6-06BB-371B-3F87-02CBCF5B9442}"/>
              </a:ext>
            </a:extLst>
          </p:cNvPr>
          <p:cNvSpPr/>
          <p:nvPr/>
        </p:nvSpPr>
        <p:spPr>
          <a:xfrm>
            <a:off x="7582328" y="3935002"/>
            <a:ext cx="544530" cy="256854"/>
          </a:xfrm>
          <a:prstGeom prst="rightArrow">
            <a:avLst/>
          </a:prstGeom>
          <a:solidFill>
            <a:srgbClr val="FDD5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A8C0BB12-A690-C221-101A-8421CB1E7A7D}"/>
              </a:ext>
            </a:extLst>
          </p:cNvPr>
          <p:cNvSpPr txBox="1"/>
          <p:nvPr/>
        </p:nvSpPr>
        <p:spPr>
          <a:xfrm>
            <a:off x="7913452" y="6008637"/>
            <a:ext cx="1900435" cy="4835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增肌小知識同理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73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AA9EC-435D-C80E-5A21-977EBC72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538FB2F-07E8-8E5D-55AC-9752A2764AE9}"/>
              </a:ext>
            </a:extLst>
          </p:cNvPr>
          <p:cNvSpPr txBox="1"/>
          <p:nvPr/>
        </p:nvSpPr>
        <p:spPr>
          <a:xfrm flipH="1">
            <a:off x="8785224" y="562"/>
            <a:ext cx="3406776" cy="6856876"/>
          </a:xfrm>
          <a:custGeom>
            <a:avLst/>
            <a:gdLst>
              <a:gd name="connsiteX0" fmla="*/ 0 w 3406776"/>
              <a:gd name="connsiteY0" fmla="*/ 0 h 6856876"/>
              <a:gd name="connsiteX1" fmla="*/ 154232 w 3406776"/>
              <a:gd name="connsiteY1" fmla="*/ 3900 h 6856876"/>
              <a:gd name="connsiteX2" fmla="*/ 3406776 w 3406776"/>
              <a:gd name="connsiteY2" fmla="*/ 3428438 h 6856876"/>
              <a:gd name="connsiteX3" fmla="*/ 154232 w 3406776"/>
              <a:gd name="connsiteY3" fmla="*/ 6852976 h 6856876"/>
              <a:gd name="connsiteX4" fmla="*/ 0 w 3406776"/>
              <a:gd name="connsiteY4" fmla="*/ 6856876 h 6856876"/>
            </a:gdLst>
            <a:ahLst/>
            <a:cxnLst/>
            <a:rect l="l" t="t" r="r" b="b"/>
            <a:pathLst>
              <a:path w="3406776" h="6856876">
                <a:moveTo>
                  <a:pt x="0" y="0"/>
                </a:moveTo>
                <a:lnTo>
                  <a:pt x="154232" y="3900"/>
                </a:lnTo>
                <a:cubicBezTo>
                  <a:pt x="1966012" y="95739"/>
                  <a:pt x="3406776" y="1593835"/>
                  <a:pt x="3406776" y="3428438"/>
                </a:cubicBezTo>
                <a:cubicBezTo>
                  <a:pt x="3406776" y="5263041"/>
                  <a:pt x="1966012" y="6761137"/>
                  <a:pt x="154232" y="6852976"/>
                </a:cubicBezTo>
                <a:lnTo>
                  <a:pt x="0" y="6856876"/>
                </a:lnTo>
                <a:close/>
              </a:path>
            </a:pathLst>
          </a:custGeom>
          <a:solidFill>
            <a:srgbClr val="FDD595">
              <a:alpha val="80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718590C-9270-7204-4EBC-FE8FFAC23396}"/>
              </a:ext>
            </a:extLst>
          </p:cNvPr>
          <p:cNvSpPr txBox="1"/>
          <p:nvPr/>
        </p:nvSpPr>
        <p:spPr>
          <a:xfrm>
            <a:off x="505687" y="585809"/>
            <a:ext cx="10944804" cy="5422828"/>
          </a:xfrm>
          <a:prstGeom prst="roundRect">
            <a:avLst>
              <a:gd name="adj" fmla="val 6442"/>
            </a:avLst>
          </a:prstGeom>
          <a:solidFill>
            <a:schemeClr val="bg1"/>
          </a:solidFill>
          <a:ln w="3175" cap="sq">
            <a:solidFill>
              <a:srgbClr val="FDDDAA">
                <a:alpha val="50000"/>
              </a:srgbClr>
            </a:solidFill>
            <a:miter/>
          </a:ln>
          <a:effectLst>
            <a:outerShdw blurRad="127000" dist="1270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5614992-B15B-7CE1-9CE5-388AEB55341E}"/>
              </a:ext>
            </a:extLst>
          </p:cNvPr>
          <p:cNvSpPr txBox="1"/>
          <p:nvPr/>
        </p:nvSpPr>
        <p:spPr>
          <a:xfrm>
            <a:off x="9738452" y="5684790"/>
            <a:ext cx="545900" cy="61200"/>
          </a:xfrm>
          <a:custGeom>
            <a:avLst/>
            <a:gdLst>
              <a:gd name="connsiteX0" fmla="*/ 484700 w 545900"/>
              <a:gd name="connsiteY0" fmla="*/ 0 h 61200"/>
              <a:gd name="connsiteX1" fmla="*/ 545900 w 545900"/>
              <a:gd name="connsiteY1" fmla="*/ 0 h 61200"/>
              <a:gd name="connsiteX2" fmla="*/ 545900 w 545900"/>
              <a:gd name="connsiteY2" fmla="*/ 61200 h 61200"/>
              <a:gd name="connsiteX3" fmla="*/ 484700 w 545900"/>
              <a:gd name="connsiteY3" fmla="*/ 61200 h 61200"/>
              <a:gd name="connsiteX4" fmla="*/ 363525 w 545900"/>
              <a:gd name="connsiteY4" fmla="*/ 0 h 61200"/>
              <a:gd name="connsiteX5" fmla="*/ 424725 w 545900"/>
              <a:gd name="connsiteY5" fmla="*/ 0 h 61200"/>
              <a:gd name="connsiteX6" fmla="*/ 424725 w 545900"/>
              <a:gd name="connsiteY6" fmla="*/ 61200 h 61200"/>
              <a:gd name="connsiteX7" fmla="*/ 363525 w 545900"/>
              <a:gd name="connsiteY7" fmla="*/ 61200 h 61200"/>
              <a:gd name="connsiteX8" fmla="*/ 242350 w 545900"/>
              <a:gd name="connsiteY8" fmla="*/ 0 h 61200"/>
              <a:gd name="connsiteX9" fmla="*/ 303550 w 545900"/>
              <a:gd name="connsiteY9" fmla="*/ 0 h 61200"/>
              <a:gd name="connsiteX10" fmla="*/ 303550 w 545900"/>
              <a:gd name="connsiteY10" fmla="*/ 61200 h 61200"/>
              <a:gd name="connsiteX11" fmla="*/ 242350 w 545900"/>
              <a:gd name="connsiteY11" fmla="*/ 61200 h 61200"/>
              <a:gd name="connsiteX12" fmla="*/ 121175 w 545900"/>
              <a:gd name="connsiteY12" fmla="*/ 0 h 61200"/>
              <a:gd name="connsiteX13" fmla="*/ 182375 w 545900"/>
              <a:gd name="connsiteY13" fmla="*/ 0 h 61200"/>
              <a:gd name="connsiteX14" fmla="*/ 182375 w 545900"/>
              <a:gd name="connsiteY14" fmla="*/ 61200 h 61200"/>
              <a:gd name="connsiteX15" fmla="*/ 121175 w 545900"/>
              <a:gd name="connsiteY15" fmla="*/ 61200 h 61200"/>
              <a:gd name="connsiteX16" fmla="*/ 0 w 545900"/>
              <a:gd name="connsiteY16" fmla="*/ 0 h 61200"/>
              <a:gd name="connsiteX17" fmla="*/ 61200 w 545900"/>
              <a:gd name="connsiteY17" fmla="*/ 0 h 61200"/>
              <a:gd name="connsiteX18" fmla="*/ 61200 w 545900"/>
              <a:gd name="connsiteY18" fmla="*/ 61200 h 61200"/>
              <a:gd name="connsiteX19" fmla="*/ 0 w 545900"/>
              <a:gd name="connsiteY19" fmla="*/ 61200 h 61200"/>
            </a:gdLst>
            <a:ahLst/>
            <a:cxnLst/>
            <a:rect l="l" t="t" r="r" b="b"/>
            <a:pathLst>
              <a:path w="545900" h="61200">
                <a:moveTo>
                  <a:pt x="484700" y="0"/>
                </a:moveTo>
                <a:lnTo>
                  <a:pt x="545900" y="0"/>
                </a:lnTo>
                <a:lnTo>
                  <a:pt x="545900" y="61200"/>
                </a:lnTo>
                <a:lnTo>
                  <a:pt x="484700" y="61200"/>
                </a:lnTo>
                <a:close/>
                <a:moveTo>
                  <a:pt x="363525" y="0"/>
                </a:moveTo>
                <a:lnTo>
                  <a:pt x="424725" y="0"/>
                </a:lnTo>
                <a:lnTo>
                  <a:pt x="424725" y="61200"/>
                </a:lnTo>
                <a:lnTo>
                  <a:pt x="363525" y="61200"/>
                </a:lnTo>
                <a:close/>
                <a:moveTo>
                  <a:pt x="242350" y="0"/>
                </a:moveTo>
                <a:lnTo>
                  <a:pt x="303550" y="0"/>
                </a:lnTo>
                <a:lnTo>
                  <a:pt x="303550" y="61200"/>
                </a:lnTo>
                <a:lnTo>
                  <a:pt x="242350" y="61200"/>
                </a:lnTo>
                <a:close/>
                <a:moveTo>
                  <a:pt x="121175" y="0"/>
                </a:moveTo>
                <a:lnTo>
                  <a:pt x="182375" y="0"/>
                </a:lnTo>
                <a:lnTo>
                  <a:pt x="182375" y="61200"/>
                </a:lnTo>
                <a:lnTo>
                  <a:pt x="121175" y="61200"/>
                </a:lnTo>
                <a:close/>
                <a:moveTo>
                  <a:pt x="0" y="0"/>
                </a:moveTo>
                <a:lnTo>
                  <a:pt x="61200" y="0"/>
                </a:lnTo>
                <a:lnTo>
                  <a:pt x="61200" y="61200"/>
                </a:lnTo>
                <a:lnTo>
                  <a:pt x="0" y="61200"/>
                </a:ln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F30EF03-0DC1-E77A-B246-D2EDAE8AE229}"/>
              </a:ext>
            </a:extLst>
          </p:cNvPr>
          <p:cNvSpPr txBox="1"/>
          <p:nvPr/>
        </p:nvSpPr>
        <p:spPr>
          <a:xfrm>
            <a:off x="864561" y="585809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48910D4-32B2-4316-0AF0-A6046E6D5114}"/>
              </a:ext>
            </a:extLst>
          </p:cNvPr>
          <p:cNvSpPr txBox="1"/>
          <p:nvPr/>
        </p:nvSpPr>
        <p:spPr>
          <a:xfrm flipV="1">
            <a:off x="3170955" y="257734"/>
            <a:ext cx="5614269" cy="45719"/>
          </a:xfrm>
          <a:prstGeom prst="roundRect">
            <a:avLst>
              <a:gd name="adj" fmla="val 50000"/>
            </a:avLst>
          </a:prstGeom>
          <a:solidFill>
            <a:srgbClr val="FDD595"/>
          </a:solidFill>
          <a:ln w="19050" cap="sq">
            <a:solidFill>
              <a:srgbClr val="FDDDAA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B4D24412-50BF-8C5E-5EF9-682ECB0675D9}"/>
              </a:ext>
            </a:extLst>
          </p:cNvPr>
          <p:cNvSpPr txBox="1"/>
          <p:nvPr/>
        </p:nvSpPr>
        <p:spPr>
          <a:xfrm>
            <a:off x="864561" y="832719"/>
            <a:ext cx="1883750" cy="523742"/>
          </a:xfrm>
          <a:prstGeom prst="homePlate">
            <a:avLst/>
          </a:prstGeom>
          <a:solidFill>
            <a:srgbClr val="8C6547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0C6612BF-3D15-4D4B-6F08-63C0BF50B382}"/>
              </a:ext>
            </a:extLst>
          </p:cNvPr>
          <p:cNvSpPr txBox="1"/>
          <p:nvPr/>
        </p:nvSpPr>
        <p:spPr>
          <a:xfrm>
            <a:off x="917383" y="864760"/>
            <a:ext cx="1626896" cy="5237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TW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Han Sans"/>
              </a:rPr>
              <a:t>意見回饋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1AED681-332B-6920-E761-7E7D82B6EFDC}"/>
              </a:ext>
            </a:extLst>
          </p:cNvPr>
          <p:cNvSpPr txBox="1"/>
          <p:nvPr/>
        </p:nvSpPr>
        <p:spPr>
          <a:xfrm>
            <a:off x="7405060" y="1988517"/>
            <a:ext cx="3452797" cy="23088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點選意見回饋後，會跳出關鍵字「意見回饋」，此時會出現三個快速選單，供使用者提出建議。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53526D3-7C94-A3E9-B25E-EE27062B9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6" t="4425" r="3466" b="52933"/>
          <a:stretch/>
        </p:blipFill>
        <p:spPr>
          <a:xfrm>
            <a:off x="3107185" y="709264"/>
            <a:ext cx="1098651" cy="11627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AE74B75-BDDC-C684-288B-5CD1BE38D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168873"/>
            <a:ext cx="6440108" cy="2622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708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17BD6-81CD-8DFA-870A-211E86956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2C20B9A-997A-9668-FBEA-B65432993472}"/>
              </a:ext>
            </a:extLst>
          </p:cNvPr>
          <p:cNvSpPr txBox="1"/>
          <p:nvPr/>
        </p:nvSpPr>
        <p:spPr>
          <a:xfrm flipH="1">
            <a:off x="8785224" y="562"/>
            <a:ext cx="3406776" cy="6856876"/>
          </a:xfrm>
          <a:custGeom>
            <a:avLst/>
            <a:gdLst>
              <a:gd name="connsiteX0" fmla="*/ 0 w 3406776"/>
              <a:gd name="connsiteY0" fmla="*/ 0 h 6856876"/>
              <a:gd name="connsiteX1" fmla="*/ 154232 w 3406776"/>
              <a:gd name="connsiteY1" fmla="*/ 3900 h 6856876"/>
              <a:gd name="connsiteX2" fmla="*/ 3406776 w 3406776"/>
              <a:gd name="connsiteY2" fmla="*/ 3428438 h 6856876"/>
              <a:gd name="connsiteX3" fmla="*/ 154232 w 3406776"/>
              <a:gd name="connsiteY3" fmla="*/ 6852976 h 6856876"/>
              <a:gd name="connsiteX4" fmla="*/ 0 w 3406776"/>
              <a:gd name="connsiteY4" fmla="*/ 6856876 h 6856876"/>
            </a:gdLst>
            <a:ahLst/>
            <a:cxnLst/>
            <a:rect l="l" t="t" r="r" b="b"/>
            <a:pathLst>
              <a:path w="3406776" h="6856876">
                <a:moveTo>
                  <a:pt x="0" y="0"/>
                </a:moveTo>
                <a:lnTo>
                  <a:pt x="154232" y="3900"/>
                </a:lnTo>
                <a:cubicBezTo>
                  <a:pt x="1966012" y="95739"/>
                  <a:pt x="3406776" y="1593835"/>
                  <a:pt x="3406776" y="3428438"/>
                </a:cubicBezTo>
                <a:cubicBezTo>
                  <a:pt x="3406776" y="5263041"/>
                  <a:pt x="1966012" y="6761137"/>
                  <a:pt x="154232" y="6852976"/>
                </a:cubicBezTo>
                <a:lnTo>
                  <a:pt x="0" y="6856876"/>
                </a:lnTo>
                <a:close/>
              </a:path>
            </a:pathLst>
          </a:custGeom>
          <a:solidFill>
            <a:srgbClr val="FDD595">
              <a:alpha val="80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A288318-4F9D-D1E7-F701-5768F28FC014}"/>
              </a:ext>
            </a:extLst>
          </p:cNvPr>
          <p:cNvSpPr txBox="1"/>
          <p:nvPr/>
        </p:nvSpPr>
        <p:spPr>
          <a:xfrm>
            <a:off x="505687" y="602453"/>
            <a:ext cx="10944804" cy="5422828"/>
          </a:xfrm>
          <a:prstGeom prst="roundRect">
            <a:avLst>
              <a:gd name="adj" fmla="val 6442"/>
            </a:avLst>
          </a:prstGeom>
          <a:solidFill>
            <a:schemeClr val="bg1"/>
          </a:solidFill>
          <a:ln w="3175" cap="sq">
            <a:solidFill>
              <a:srgbClr val="FDDDAA">
                <a:alpha val="50000"/>
              </a:srgbClr>
            </a:solidFill>
            <a:miter/>
          </a:ln>
          <a:effectLst>
            <a:outerShdw blurRad="127000" dist="1270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D5A52C3-97D9-B402-B084-CC6DF559C4A5}"/>
              </a:ext>
            </a:extLst>
          </p:cNvPr>
          <p:cNvSpPr txBox="1"/>
          <p:nvPr/>
        </p:nvSpPr>
        <p:spPr>
          <a:xfrm>
            <a:off x="9738452" y="5684790"/>
            <a:ext cx="545900" cy="61200"/>
          </a:xfrm>
          <a:custGeom>
            <a:avLst/>
            <a:gdLst>
              <a:gd name="connsiteX0" fmla="*/ 484700 w 545900"/>
              <a:gd name="connsiteY0" fmla="*/ 0 h 61200"/>
              <a:gd name="connsiteX1" fmla="*/ 545900 w 545900"/>
              <a:gd name="connsiteY1" fmla="*/ 0 h 61200"/>
              <a:gd name="connsiteX2" fmla="*/ 545900 w 545900"/>
              <a:gd name="connsiteY2" fmla="*/ 61200 h 61200"/>
              <a:gd name="connsiteX3" fmla="*/ 484700 w 545900"/>
              <a:gd name="connsiteY3" fmla="*/ 61200 h 61200"/>
              <a:gd name="connsiteX4" fmla="*/ 363525 w 545900"/>
              <a:gd name="connsiteY4" fmla="*/ 0 h 61200"/>
              <a:gd name="connsiteX5" fmla="*/ 424725 w 545900"/>
              <a:gd name="connsiteY5" fmla="*/ 0 h 61200"/>
              <a:gd name="connsiteX6" fmla="*/ 424725 w 545900"/>
              <a:gd name="connsiteY6" fmla="*/ 61200 h 61200"/>
              <a:gd name="connsiteX7" fmla="*/ 363525 w 545900"/>
              <a:gd name="connsiteY7" fmla="*/ 61200 h 61200"/>
              <a:gd name="connsiteX8" fmla="*/ 242350 w 545900"/>
              <a:gd name="connsiteY8" fmla="*/ 0 h 61200"/>
              <a:gd name="connsiteX9" fmla="*/ 303550 w 545900"/>
              <a:gd name="connsiteY9" fmla="*/ 0 h 61200"/>
              <a:gd name="connsiteX10" fmla="*/ 303550 w 545900"/>
              <a:gd name="connsiteY10" fmla="*/ 61200 h 61200"/>
              <a:gd name="connsiteX11" fmla="*/ 242350 w 545900"/>
              <a:gd name="connsiteY11" fmla="*/ 61200 h 61200"/>
              <a:gd name="connsiteX12" fmla="*/ 121175 w 545900"/>
              <a:gd name="connsiteY12" fmla="*/ 0 h 61200"/>
              <a:gd name="connsiteX13" fmla="*/ 182375 w 545900"/>
              <a:gd name="connsiteY13" fmla="*/ 0 h 61200"/>
              <a:gd name="connsiteX14" fmla="*/ 182375 w 545900"/>
              <a:gd name="connsiteY14" fmla="*/ 61200 h 61200"/>
              <a:gd name="connsiteX15" fmla="*/ 121175 w 545900"/>
              <a:gd name="connsiteY15" fmla="*/ 61200 h 61200"/>
              <a:gd name="connsiteX16" fmla="*/ 0 w 545900"/>
              <a:gd name="connsiteY16" fmla="*/ 0 h 61200"/>
              <a:gd name="connsiteX17" fmla="*/ 61200 w 545900"/>
              <a:gd name="connsiteY17" fmla="*/ 0 h 61200"/>
              <a:gd name="connsiteX18" fmla="*/ 61200 w 545900"/>
              <a:gd name="connsiteY18" fmla="*/ 61200 h 61200"/>
              <a:gd name="connsiteX19" fmla="*/ 0 w 545900"/>
              <a:gd name="connsiteY19" fmla="*/ 61200 h 61200"/>
            </a:gdLst>
            <a:ahLst/>
            <a:cxnLst/>
            <a:rect l="l" t="t" r="r" b="b"/>
            <a:pathLst>
              <a:path w="545900" h="61200">
                <a:moveTo>
                  <a:pt x="484700" y="0"/>
                </a:moveTo>
                <a:lnTo>
                  <a:pt x="545900" y="0"/>
                </a:lnTo>
                <a:lnTo>
                  <a:pt x="545900" y="61200"/>
                </a:lnTo>
                <a:lnTo>
                  <a:pt x="484700" y="61200"/>
                </a:lnTo>
                <a:close/>
                <a:moveTo>
                  <a:pt x="363525" y="0"/>
                </a:moveTo>
                <a:lnTo>
                  <a:pt x="424725" y="0"/>
                </a:lnTo>
                <a:lnTo>
                  <a:pt x="424725" y="61200"/>
                </a:lnTo>
                <a:lnTo>
                  <a:pt x="363525" y="61200"/>
                </a:lnTo>
                <a:close/>
                <a:moveTo>
                  <a:pt x="242350" y="0"/>
                </a:moveTo>
                <a:lnTo>
                  <a:pt x="303550" y="0"/>
                </a:lnTo>
                <a:lnTo>
                  <a:pt x="303550" y="61200"/>
                </a:lnTo>
                <a:lnTo>
                  <a:pt x="242350" y="61200"/>
                </a:lnTo>
                <a:close/>
                <a:moveTo>
                  <a:pt x="121175" y="0"/>
                </a:moveTo>
                <a:lnTo>
                  <a:pt x="182375" y="0"/>
                </a:lnTo>
                <a:lnTo>
                  <a:pt x="182375" y="61200"/>
                </a:lnTo>
                <a:lnTo>
                  <a:pt x="121175" y="61200"/>
                </a:lnTo>
                <a:close/>
                <a:moveTo>
                  <a:pt x="0" y="0"/>
                </a:moveTo>
                <a:lnTo>
                  <a:pt x="61200" y="0"/>
                </a:lnTo>
                <a:lnTo>
                  <a:pt x="61200" y="61200"/>
                </a:lnTo>
                <a:lnTo>
                  <a:pt x="0" y="61200"/>
                </a:ln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F0FB1E2-D0A9-3610-833A-D54A23EB1C52}"/>
              </a:ext>
            </a:extLst>
          </p:cNvPr>
          <p:cNvSpPr txBox="1"/>
          <p:nvPr/>
        </p:nvSpPr>
        <p:spPr>
          <a:xfrm>
            <a:off x="864561" y="585809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794D0C7-8910-8C87-D60C-F02398C07B3F}"/>
              </a:ext>
            </a:extLst>
          </p:cNvPr>
          <p:cNvSpPr txBox="1"/>
          <p:nvPr/>
        </p:nvSpPr>
        <p:spPr>
          <a:xfrm flipV="1">
            <a:off x="3170955" y="257734"/>
            <a:ext cx="5614269" cy="45719"/>
          </a:xfrm>
          <a:prstGeom prst="roundRect">
            <a:avLst>
              <a:gd name="adj" fmla="val 50000"/>
            </a:avLst>
          </a:prstGeom>
          <a:solidFill>
            <a:srgbClr val="FDD595"/>
          </a:solidFill>
          <a:ln w="19050" cap="sq">
            <a:solidFill>
              <a:srgbClr val="FDDDAA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17563DEC-6BFB-B28A-AB98-90468ED9F479}"/>
              </a:ext>
            </a:extLst>
          </p:cNvPr>
          <p:cNvSpPr txBox="1"/>
          <p:nvPr/>
        </p:nvSpPr>
        <p:spPr>
          <a:xfrm>
            <a:off x="864561" y="832719"/>
            <a:ext cx="1883750" cy="523742"/>
          </a:xfrm>
          <a:prstGeom prst="homePlate">
            <a:avLst/>
          </a:prstGeom>
          <a:solidFill>
            <a:srgbClr val="8C6547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DF9F1D7A-136B-7C97-8D38-D0891205BFBB}"/>
              </a:ext>
            </a:extLst>
          </p:cNvPr>
          <p:cNvSpPr txBox="1"/>
          <p:nvPr/>
        </p:nvSpPr>
        <p:spPr>
          <a:xfrm>
            <a:off x="917383" y="864760"/>
            <a:ext cx="1626896" cy="5237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TW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Han Sans"/>
              </a:rPr>
              <a:t>功能建議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D41565-6361-F77E-D101-9DD480514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3" y="1758064"/>
            <a:ext cx="5751388" cy="33418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260C26-D8F7-30F7-9F4A-1833EC1785AD}"/>
              </a:ext>
            </a:extLst>
          </p:cNvPr>
          <p:cNvSpPr txBox="1"/>
          <p:nvPr/>
        </p:nvSpPr>
        <p:spPr>
          <a:xfrm>
            <a:off x="7349120" y="2404872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點選功能建議，即可開始輸入，使用中的需求或體驗，對現有功能提出改進，或對系統增加新功能的期望。</a:t>
            </a:r>
          </a:p>
        </p:txBody>
      </p:sp>
    </p:spTree>
    <p:extLst>
      <p:ext uri="{BB962C8B-B14F-4D97-AF65-F5344CB8AC3E}">
        <p14:creationId xmlns:p14="http://schemas.microsoft.com/office/powerpoint/2010/main" val="11259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AB848-6A3E-DA30-10E9-48359066E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FB31E30-333A-C329-98AE-739DCE155C67}"/>
              </a:ext>
            </a:extLst>
          </p:cNvPr>
          <p:cNvSpPr txBox="1"/>
          <p:nvPr/>
        </p:nvSpPr>
        <p:spPr>
          <a:xfrm flipH="1">
            <a:off x="8785224" y="562"/>
            <a:ext cx="3406776" cy="6856876"/>
          </a:xfrm>
          <a:custGeom>
            <a:avLst/>
            <a:gdLst>
              <a:gd name="connsiteX0" fmla="*/ 0 w 3406776"/>
              <a:gd name="connsiteY0" fmla="*/ 0 h 6856876"/>
              <a:gd name="connsiteX1" fmla="*/ 154232 w 3406776"/>
              <a:gd name="connsiteY1" fmla="*/ 3900 h 6856876"/>
              <a:gd name="connsiteX2" fmla="*/ 3406776 w 3406776"/>
              <a:gd name="connsiteY2" fmla="*/ 3428438 h 6856876"/>
              <a:gd name="connsiteX3" fmla="*/ 154232 w 3406776"/>
              <a:gd name="connsiteY3" fmla="*/ 6852976 h 6856876"/>
              <a:gd name="connsiteX4" fmla="*/ 0 w 3406776"/>
              <a:gd name="connsiteY4" fmla="*/ 6856876 h 6856876"/>
            </a:gdLst>
            <a:ahLst/>
            <a:cxnLst/>
            <a:rect l="l" t="t" r="r" b="b"/>
            <a:pathLst>
              <a:path w="3406776" h="6856876">
                <a:moveTo>
                  <a:pt x="0" y="0"/>
                </a:moveTo>
                <a:lnTo>
                  <a:pt x="154232" y="3900"/>
                </a:lnTo>
                <a:cubicBezTo>
                  <a:pt x="1966012" y="95739"/>
                  <a:pt x="3406776" y="1593835"/>
                  <a:pt x="3406776" y="3428438"/>
                </a:cubicBezTo>
                <a:cubicBezTo>
                  <a:pt x="3406776" y="5263041"/>
                  <a:pt x="1966012" y="6761137"/>
                  <a:pt x="154232" y="6852976"/>
                </a:cubicBezTo>
                <a:lnTo>
                  <a:pt x="0" y="6856876"/>
                </a:lnTo>
                <a:close/>
              </a:path>
            </a:pathLst>
          </a:custGeom>
          <a:solidFill>
            <a:srgbClr val="FDD595">
              <a:alpha val="80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4BE1C0E-83AA-75DC-6502-394333AB9621}"/>
              </a:ext>
            </a:extLst>
          </p:cNvPr>
          <p:cNvSpPr txBox="1"/>
          <p:nvPr/>
        </p:nvSpPr>
        <p:spPr>
          <a:xfrm>
            <a:off x="505687" y="585809"/>
            <a:ext cx="10944804" cy="5422828"/>
          </a:xfrm>
          <a:prstGeom prst="roundRect">
            <a:avLst>
              <a:gd name="adj" fmla="val 6442"/>
            </a:avLst>
          </a:prstGeom>
          <a:solidFill>
            <a:schemeClr val="bg1"/>
          </a:solidFill>
          <a:ln w="3175" cap="sq">
            <a:solidFill>
              <a:srgbClr val="FDDDAA">
                <a:alpha val="50000"/>
              </a:srgbClr>
            </a:solidFill>
            <a:miter/>
          </a:ln>
          <a:effectLst>
            <a:outerShdw blurRad="127000" dist="1270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150C853-5835-28AD-07AC-C74BD571F4B5}"/>
              </a:ext>
            </a:extLst>
          </p:cNvPr>
          <p:cNvSpPr txBox="1"/>
          <p:nvPr/>
        </p:nvSpPr>
        <p:spPr>
          <a:xfrm>
            <a:off x="9738452" y="5684790"/>
            <a:ext cx="545900" cy="61200"/>
          </a:xfrm>
          <a:custGeom>
            <a:avLst/>
            <a:gdLst>
              <a:gd name="connsiteX0" fmla="*/ 484700 w 545900"/>
              <a:gd name="connsiteY0" fmla="*/ 0 h 61200"/>
              <a:gd name="connsiteX1" fmla="*/ 545900 w 545900"/>
              <a:gd name="connsiteY1" fmla="*/ 0 h 61200"/>
              <a:gd name="connsiteX2" fmla="*/ 545900 w 545900"/>
              <a:gd name="connsiteY2" fmla="*/ 61200 h 61200"/>
              <a:gd name="connsiteX3" fmla="*/ 484700 w 545900"/>
              <a:gd name="connsiteY3" fmla="*/ 61200 h 61200"/>
              <a:gd name="connsiteX4" fmla="*/ 363525 w 545900"/>
              <a:gd name="connsiteY4" fmla="*/ 0 h 61200"/>
              <a:gd name="connsiteX5" fmla="*/ 424725 w 545900"/>
              <a:gd name="connsiteY5" fmla="*/ 0 h 61200"/>
              <a:gd name="connsiteX6" fmla="*/ 424725 w 545900"/>
              <a:gd name="connsiteY6" fmla="*/ 61200 h 61200"/>
              <a:gd name="connsiteX7" fmla="*/ 363525 w 545900"/>
              <a:gd name="connsiteY7" fmla="*/ 61200 h 61200"/>
              <a:gd name="connsiteX8" fmla="*/ 242350 w 545900"/>
              <a:gd name="connsiteY8" fmla="*/ 0 h 61200"/>
              <a:gd name="connsiteX9" fmla="*/ 303550 w 545900"/>
              <a:gd name="connsiteY9" fmla="*/ 0 h 61200"/>
              <a:gd name="connsiteX10" fmla="*/ 303550 w 545900"/>
              <a:gd name="connsiteY10" fmla="*/ 61200 h 61200"/>
              <a:gd name="connsiteX11" fmla="*/ 242350 w 545900"/>
              <a:gd name="connsiteY11" fmla="*/ 61200 h 61200"/>
              <a:gd name="connsiteX12" fmla="*/ 121175 w 545900"/>
              <a:gd name="connsiteY12" fmla="*/ 0 h 61200"/>
              <a:gd name="connsiteX13" fmla="*/ 182375 w 545900"/>
              <a:gd name="connsiteY13" fmla="*/ 0 h 61200"/>
              <a:gd name="connsiteX14" fmla="*/ 182375 w 545900"/>
              <a:gd name="connsiteY14" fmla="*/ 61200 h 61200"/>
              <a:gd name="connsiteX15" fmla="*/ 121175 w 545900"/>
              <a:gd name="connsiteY15" fmla="*/ 61200 h 61200"/>
              <a:gd name="connsiteX16" fmla="*/ 0 w 545900"/>
              <a:gd name="connsiteY16" fmla="*/ 0 h 61200"/>
              <a:gd name="connsiteX17" fmla="*/ 61200 w 545900"/>
              <a:gd name="connsiteY17" fmla="*/ 0 h 61200"/>
              <a:gd name="connsiteX18" fmla="*/ 61200 w 545900"/>
              <a:gd name="connsiteY18" fmla="*/ 61200 h 61200"/>
              <a:gd name="connsiteX19" fmla="*/ 0 w 545900"/>
              <a:gd name="connsiteY19" fmla="*/ 61200 h 61200"/>
            </a:gdLst>
            <a:ahLst/>
            <a:cxnLst/>
            <a:rect l="l" t="t" r="r" b="b"/>
            <a:pathLst>
              <a:path w="545900" h="61200">
                <a:moveTo>
                  <a:pt x="484700" y="0"/>
                </a:moveTo>
                <a:lnTo>
                  <a:pt x="545900" y="0"/>
                </a:lnTo>
                <a:lnTo>
                  <a:pt x="545900" y="61200"/>
                </a:lnTo>
                <a:lnTo>
                  <a:pt x="484700" y="61200"/>
                </a:lnTo>
                <a:close/>
                <a:moveTo>
                  <a:pt x="363525" y="0"/>
                </a:moveTo>
                <a:lnTo>
                  <a:pt x="424725" y="0"/>
                </a:lnTo>
                <a:lnTo>
                  <a:pt x="424725" y="61200"/>
                </a:lnTo>
                <a:lnTo>
                  <a:pt x="363525" y="61200"/>
                </a:lnTo>
                <a:close/>
                <a:moveTo>
                  <a:pt x="242350" y="0"/>
                </a:moveTo>
                <a:lnTo>
                  <a:pt x="303550" y="0"/>
                </a:lnTo>
                <a:lnTo>
                  <a:pt x="303550" y="61200"/>
                </a:lnTo>
                <a:lnTo>
                  <a:pt x="242350" y="61200"/>
                </a:lnTo>
                <a:close/>
                <a:moveTo>
                  <a:pt x="121175" y="0"/>
                </a:moveTo>
                <a:lnTo>
                  <a:pt x="182375" y="0"/>
                </a:lnTo>
                <a:lnTo>
                  <a:pt x="182375" y="61200"/>
                </a:lnTo>
                <a:lnTo>
                  <a:pt x="121175" y="61200"/>
                </a:lnTo>
                <a:close/>
                <a:moveTo>
                  <a:pt x="0" y="0"/>
                </a:moveTo>
                <a:lnTo>
                  <a:pt x="61200" y="0"/>
                </a:lnTo>
                <a:lnTo>
                  <a:pt x="61200" y="61200"/>
                </a:lnTo>
                <a:lnTo>
                  <a:pt x="0" y="61200"/>
                </a:ln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89A81DA-49C3-7794-861C-041A02BCF8DF}"/>
              </a:ext>
            </a:extLst>
          </p:cNvPr>
          <p:cNvSpPr txBox="1"/>
          <p:nvPr/>
        </p:nvSpPr>
        <p:spPr>
          <a:xfrm>
            <a:off x="864561" y="585809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739B3BA-E300-E911-64B9-3DD654950F06}"/>
              </a:ext>
            </a:extLst>
          </p:cNvPr>
          <p:cNvSpPr txBox="1"/>
          <p:nvPr/>
        </p:nvSpPr>
        <p:spPr>
          <a:xfrm flipV="1">
            <a:off x="3170955" y="257734"/>
            <a:ext cx="5614269" cy="45719"/>
          </a:xfrm>
          <a:prstGeom prst="roundRect">
            <a:avLst>
              <a:gd name="adj" fmla="val 50000"/>
            </a:avLst>
          </a:prstGeom>
          <a:solidFill>
            <a:srgbClr val="FDD595"/>
          </a:solidFill>
          <a:ln w="19050" cap="sq">
            <a:solidFill>
              <a:srgbClr val="FDDDAA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29C8535-4862-578D-4E4C-FBC09E4F0CF9}"/>
              </a:ext>
            </a:extLst>
          </p:cNvPr>
          <p:cNvSpPr txBox="1"/>
          <p:nvPr/>
        </p:nvSpPr>
        <p:spPr>
          <a:xfrm>
            <a:off x="864561" y="832719"/>
            <a:ext cx="1883750" cy="523742"/>
          </a:xfrm>
          <a:prstGeom prst="homePlate">
            <a:avLst/>
          </a:prstGeom>
          <a:solidFill>
            <a:srgbClr val="8C6547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CBBCCD60-BFC5-E0D1-7593-AF594420E4FD}"/>
              </a:ext>
            </a:extLst>
          </p:cNvPr>
          <p:cNvSpPr txBox="1"/>
          <p:nvPr/>
        </p:nvSpPr>
        <p:spPr>
          <a:xfrm>
            <a:off x="917383" y="864760"/>
            <a:ext cx="1626896" cy="5237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TW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Han Sans"/>
              </a:rPr>
              <a:t>計算健康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EE8489E-7244-5431-FFF6-ADB2DB9A3743}"/>
              </a:ext>
            </a:extLst>
          </p:cNvPr>
          <p:cNvSpPr txBox="1"/>
          <p:nvPr/>
        </p:nvSpPr>
        <p:spPr>
          <a:xfrm>
            <a:off x="6973159" y="1876250"/>
            <a:ext cx="3525210" cy="1211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304800" algn="just"/>
            <a:r>
              <a:rPr lang="zh-TW" altLang="zh-TW" sz="18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Mangal" panose="02040503050203030202" pitchFamily="18" charset="0"/>
              </a:rPr>
              <a:t>輸入基本資料，系統會幫忙算出</a:t>
            </a:r>
            <a:r>
              <a:rPr lang="en-US" altLang="zh-TW" sz="18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Mangal" panose="02040503050203030202" pitchFamily="18" charset="0"/>
              </a:rPr>
              <a:t>BMI</a:t>
            </a:r>
            <a:r>
              <a:rPr lang="zh-TW" altLang="zh-TW" sz="18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Mangal" panose="02040503050203030202" pitchFamily="18" charset="0"/>
              </a:rPr>
              <a:t>、體脂率、</a:t>
            </a:r>
            <a:r>
              <a:rPr lang="en-US" altLang="zh-TW" sz="18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Mangal" panose="02040503050203030202" pitchFamily="18" charset="0"/>
              </a:rPr>
              <a:t>BMR</a:t>
            </a:r>
            <a:r>
              <a:rPr lang="zh-TW" altLang="zh-TW" sz="18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Mangal" panose="02040503050203030202" pitchFamily="18" charset="0"/>
              </a:rPr>
              <a:t>。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000DFE4-9CC5-6829-5938-14AFB5988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52558" r="68336" b="5581"/>
          <a:stretch/>
        </p:blipFill>
        <p:spPr>
          <a:xfrm>
            <a:off x="2955975" y="650468"/>
            <a:ext cx="1203644" cy="12257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616EF6-E0AE-8AA4-B553-7B473726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09" y="1973748"/>
            <a:ext cx="5709559" cy="3611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77013AC-85E8-639F-B820-DFCD390B67E3}"/>
              </a:ext>
            </a:extLst>
          </p:cNvPr>
          <p:cNvSpPr/>
          <p:nvPr/>
        </p:nvSpPr>
        <p:spPr>
          <a:xfrm>
            <a:off x="6575826" y="2359916"/>
            <a:ext cx="491992" cy="244549"/>
          </a:xfrm>
          <a:prstGeom prst="rightArrow">
            <a:avLst/>
          </a:prstGeom>
          <a:solidFill>
            <a:srgbClr val="FDDD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BB277F2-10A3-D778-34F7-00B183740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912" y="3018532"/>
            <a:ext cx="2506438" cy="2720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标题 1">
            <a:extLst>
              <a:ext uri="{FF2B5EF4-FFF2-40B4-BE49-F238E27FC236}">
                <a16:creationId xmlns:a16="http://schemas.microsoft.com/office/drawing/2014/main" id="{49913588-2F67-941B-FCD6-D25F96E5B594}"/>
              </a:ext>
            </a:extLst>
          </p:cNvPr>
          <p:cNvSpPr txBox="1"/>
          <p:nvPr/>
        </p:nvSpPr>
        <p:spPr>
          <a:xfrm>
            <a:off x="6645034" y="3765191"/>
            <a:ext cx="2014188" cy="10827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304800" algn="just"/>
            <a:r>
              <a:rPr lang="zh-TW" altLang="zh-TW" sz="18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Mangal" panose="02040503050203030202" pitchFamily="18" charset="0"/>
              </a:rPr>
              <a:t>還可以選擇活動程度，進行熱量消耗計算</a:t>
            </a:r>
            <a:r>
              <a:rPr lang="zh-TW" altLang="en-US" sz="18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Mangal" panose="02040503050203030202" pitchFamily="18" charset="0"/>
              </a:rPr>
              <a:t>。</a:t>
            </a:r>
            <a:endParaRPr lang="zh-TW" altLang="zh-TW" sz="18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FD00ED33-DE49-BEC9-D138-1DAB3132782D}"/>
              </a:ext>
            </a:extLst>
          </p:cNvPr>
          <p:cNvSpPr/>
          <p:nvPr/>
        </p:nvSpPr>
        <p:spPr>
          <a:xfrm>
            <a:off x="8207091" y="4511237"/>
            <a:ext cx="491992" cy="244549"/>
          </a:xfrm>
          <a:prstGeom prst="rightArrow">
            <a:avLst/>
          </a:prstGeom>
          <a:solidFill>
            <a:srgbClr val="FDDD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64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BBBD8-9430-D650-4EF8-06424FD28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884726-C2EF-D13D-69C4-BAE9B8864F2E}"/>
              </a:ext>
            </a:extLst>
          </p:cNvPr>
          <p:cNvSpPr txBox="1"/>
          <p:nvPr/>
        </p:nvSpPr>
        <p:spPr>
          <a:xfrm flipH="1">
            <a:off x="8785224" y="562"/>
            <a:ext cx="3406776" cy="6856876"/>
          </a:xfrm>
          <a:custGeom>
            <a:avLst/>
            <a:gdLst>
              <a:gd name="connsiteX0" fmla="*/ 0 w 3406776"/>
              <a:gd name="connsiteY0" fmla="*/ 0 h 6856876"/>
              <a:gd name="connsiteX1" fmla="*/ 154232 w 3406776"/>
              <a:gd name="connsiteY1" fmla="*/ 3900 h 6856876"/>
              <a:gd name="connsiteX2" fmla="*/ 3406776 w 3406776"/>
              <a:gd name="connsiteY2" fmla="*/ 3428438 h 6856876"/>
              <a:gd name="connsiteX3" fmla="*/ 154232 w 3406776"/>
              <a:gd name="connsiteY3" fmla="*/ 6852976 h 6856876"/>
              <a:gd name="connsiteX4" fmla="*/ 0 w 3406776"/>
              <a:gd name="connsiteY4" fmla="*/ 6856876 h 6856876"/>
            </a:gdLst>
            <a:ahLst/>
            <a:cxnLst/>
            <a:rect l="l" t="t" r="r" b="b"/>
            <a:pathLst>
              <a:path w="3406776" h="6856876">
                <a:moveTo>
                  <a:pt x="0" y="0"/>
                </a:moveTo>
                <a:lnTo>
                  <a:pt x="154232" y="3900"/>
                </a:lnTo>
                <a:cubicBezTo>
                  <a:pt x="1966012" y="95739"/>
                  <a:pt x="3406776" y="1593835"/>
                  <a:pt x="3406776" y="3428438"/>
                </a:cubicBezTo>
                <a:cubicBezTo>
                  <a:pt x="3406776" y="5263041"/>
                  <a:pt x="1966012" y="6761137"/>
                  <a:pt x="154232" y="6852976"/>
                </a:cubicBezTo>
                <a:lnTo>
                  <a:pt x="0" y="6856876"/>
                </a:lnTo>
                <a:close/>
              </a:path>
            </a:pathLst>
          </a:custGeom>
          <a:solidFill>
            <a:srgbClr val="FDD595">
              <a:alpha val="80000"/>
            </a:srgb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07D5575-27C0-A3AF-9018-1AC8F0DE02ED}"/>
              </a:ext>
            </a:extLst>
          </p:cNvPr>
          <p:cNvSpPr txBox="1"/>
          <p:nvPr/>
        </p:nvSpPr>
        <p:spPr>
          <a:xfrm>
            <a:off x="505687" y="585809"/>
            <a:ext cx="10944804" cy="5422828"/>
          </a:xfrm>
          <a:prstGeom prst="roundRect">
            <a:avLst>
              <a:gd name="adj" fmla="val 6442"/>
            </a:avLst>
          </a:prstGeom>
          <a:solidFill>
            <a:schemeClr val="bg1"/>
          </a:solidFill>
          <a:ln w="3175" cap="sq">
            <a:solidFill>
              <a:srgbClr val="FDDDAA">
                <a:alpha val="50000"/>
              </a:srgbClr>
            </a:solidFill>
            <a:miter/>
          </a:ln>
          <a:effectLst>
            <a:outerShdw blurRad="127000" dist="1270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52291D1-EA8C-C849-89E1-5870A939724E}"/>
              </a:ext>
            </a:extLst>
          </p:cNvPr>
          <p:cNvSpPr txBox="1"/>
          <p:nvPr/>
        </p:nvSpPr>
        <p:spPr>
          <a:xfrm>
            <a:off x="9738452" y="5684790"/>
            <a:ext cx="545900" cy="61200"/>
          </a:xfrm>
          <a:custGeom>
            <a:avLst/>
            <a:gdLst>
              <a:gd name="connsiteX0" fmla="*/ 484700 w 545900"/>
              <a:gd name="connsiteY0" fmla="*/ 0 h 61200"/>
              <a:gd name="connsiteX1" fmla="*/ 545900 w 545900"/>
              <a:gd name="connsiteY1" fmla="*/ 0 h 61200"/>
              <a:gd name="connsiteX2" fmla="*/ 545900 w 545900"/>
              <a:gd name="connsiteY2" fmla="*/ 61200 h 61200"/>
              <a:gd name="connsiteX3" fmla="*/ 484700 w 545900"/>
              <a:gd name="connsiteY3" fmla="*/ 61200 h 61200"/>
              <a:gd name="connsiteX4" fmla="*/ 363525 w 545900"/>
              <a:gd name="connsiteY4" fmla="*/ 0 h 61200"/>
              <a:gd name="connsiteX5" fmla="*/ 424725 w 545900"/>
              <a:gd name="connsiteY5" fmla="*/ 0 h 61200"/>
              <a:gd name="connsiteX6" fmla="*/ 424725 w 545900"/>
              <a:gd name="connsiteY6" fmla="*/ 61200 h 61200"/>
              <a:gd name="connsiteX7" fmla="*/ 363525 w 545900"/>
              <a:gd name="connsiteY7" fmla="*/ 61200 h 61200"/>
              <a:gd name="connsiteX8" fmla="*/ 242350 w 545900"/>
              <a:gd name="connsiteY8" fmla="*/ 0 h 61200"/>
              <a:gd name="connsiteX9" fmla="*/ 303550 w 545900"/>
              <a:gd name="connsiteY9" fmla="*/ 0 h 61200"/>
              <a:gd name="connsiteX10" fmla="*/ 303550 w 545900"/>
              <a:gd name="connsiteY10" fmla="*/ 61200 h 61200"/>
              <a:gd name="connsiteX11" fmla="*/ 242350 w 545900"/>
              <a:gd name="connsiteY11" fmla="*/ 61200 h 61200"/>
              <a:gd name="connsiteX12" fmla="*/ 121175 w 545900"/>
              <a:gd name="connsiteY12" fmla="*/ 0 h 61200"/>
              <a:gd name="connsiteX13" fmla="*/ 182375 w 545900"/>
              <a:gd name="connsiteY13" fmla="*/ 0 h 61200"/>
              <a:gd name="connsiteX14" fmla="*/ 182375 w 545900"/>
              <a:gd name="connsiteY14" fmla="*/ 61200 h 61200"/>
              <a:gd name="connsiteX15" fmla="*/ 121175 w 545900"/>
              <a:gd name="connsiteY15" fmla="*/ 61200 h 61200"/>
              <a:gd name="connsiteX16" fmla="*/ 0 w 545900"/>
              <a:gd name="connsiteY16" fmla="*/ 0 h 61200"/>
              <a:gd name="connsiteX17" fmla="*/ 61200 w 545900"/>
              <a:gd name="connsiteY17" fmla="*/ 0 h 61200"/>
              <a:gd name="connsiteX18" fmla="*/ 61200 w 545900"/>
              <a:gd name="connsiteY18" fmla="*/ 61200 h 61200"/>
              <a:gd name="connsiteX19" fmla="*/ 0 w 545900"/>
              <a:gd name="connsiteY19" fmla="*/ 61200 h 61200"/>
            </a:gdLst>
            <a:ahLst/>
            <a:cxnLst/>
            <a:rect l="l" t="t" r="r" b="b"/>
            <a:pathLst>
              <a:path w="545900" h="61200">
                <a:moveTo>
                  <a:pt x="484700" y="0"/>
                </a:moveTo>
                <a:lnTo>
                  <a:pt x="545900" y="0"/>
                </a:lnTo>
                <a:lnTo>
                  <a:pt x="545900" y="61200"/>
                </a:lnTo>
                <a:lnTo>
                  <a:pt x="484700" y="61200"/>
                </a:lnTo>
                <a:close/>
                <a:moveTo>
                  <a:pt x="363525" y="0"/>
                </a:moveTo>
                <a:lnTo>
                  <a:pt x="424725" y="0"/>
                </a:lnTo>
                <a:lnTo>
                  <a:pt x="424725" y="61200"/>
                </a:lnTo>
                <a:lnTo>
                  <a:pt x="363525" y="61200"/>
                </a:lnTo>
                <a:close/>
                <a:moveTo>
                  <a:pt x="242350" y="0"/>
                </a:moveTo>
                <a:lnTo>
                  <a:pt x="303550" y="0"/>
                </a:lnTo>
                <a:lnTo>
                  <a:pt x="303550" y="61200"/>
                </a:lnTo>
                <a:lnTo>
                  <a:pt x="242350" y="61200"/>
                </a:lnTo>
                <a:close/>
                <a:moveTo>
                  <a:pt x="121175" y="0"/>
                </a:moveTo>
                <a:lnTo>
                  <a:pt x="182375" y="0"/>
                </a:lnTo>
                <a:lnTo>
                  <a:pt x="182375" y="61200"/>
                </a:lnTo>
                <a:lnTo>
                  <a:pt x="121175" y="61200"/>
                </a:lnTo>
                <a:close/>
                <a:moveTo>
                  <a:pt x="0" y="0"/>
                </a:moveTo>
                <a:lnTo>
                  <a:pt x="61200" y="0"/>
                </a:lnTo>
                <a:lnTo>
                  <a:pt x="61200" y="61200"/>
                </a:lnTo>
                <a:lnTo>
                  <a:pt x="0" y="61200"/>
                </a:lnTo>
                <a:close/>
              </a:path>
            </a:pathLst>
          </a:custGeom>
          <a:solidFill>
            <a:srgbClr val="FDD595"/>
          </a:solid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3A9D967-6A23-96D0-BE49-FE61066BED31}"/>
              </a:ext>
            </a:extLst>
          </p:cNvPr>
          <p:cNvSpPr txBox="1"/>
          <p:nvPr/>
        </p:nvSpPr>
        <p:spPr>
          <a:xfrm>
            <a:off x="864561" y="585809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FB59E1B-437A-B392-FA5B-2914E0670DAC}"/>
              </a:ext>
            </a:extLst>
          </p:cNvPr>
          <p:cNvSpPr txBox="1"/>
          <p:nvPr/>
        </p:nvSpPr>
        <p:spPr>
          <a:xfrm flipV="1">
            <a:off x="3170955" y="257734"/>
            <a:ext cx="5614269" cy="45719"/>
          </a:xfrm>
          <a:prstGeom prst="roundRect">
            <a:avLst>
              <a:gd name="adj" fmla="val 50000"/>
            </a:avLst>
          </a:prstGeom>
          <a:solidFill>
            <a:srgbClr val="FDD595"/>
          </a:solidFill>
          <a:ln w="19050" cap="sq">
            <a:solidFill>
              <a:srgbClr val="FDDDAA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9B3A978-0117-3673-23F4-7C1332CD66B3}"/>
              </a:ext>
            </a:extLst>
          </p:cNvPr>
          <p:cNvSpPr txBox="1"/>
          <p:nvPr/>
        </p:nvSpPr>
        <p:spPr>
          <a:xfrm>
            <a:off x="864561" y="832719"/>
            <a:ext cx="1883750" cy="523742"/>
          </a:xfrm>
          <a:prstGeom prst="homePlate">
            <a:avLst/>
          </a:prstGeom>
          <a:solidFill>
            <a:srgbClr val="8C6547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BCD12E15-9EAD-7AD5-C835-DC3824484A55}"/>
              </a:ext>
            </a:extLst>
          </p:cNvPr>
          <p:cNvSpPr txBox="1"/>
          <p:nvPr/>
        </p:nvSpPr>
        <p:spPr>
          <a:xfrm>
            <a:off x="917383" y="864760"/>
            <a:ext cx="1626896" cy="5237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TW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Han Sans"/>
              </a:rPr>
              <a:t>文章</a:t>
            </a:r>
            <a:endParaRPr kumimoji="1" lang="zh-CN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2817402-B506-84E1-ACB3-DF015ADCD9FF}"/>
              </a:ext>
            </a:extLst>
          </p:cNvPr>
          <p:cNvSpPr txBox="1"/>
          <p:nvPr/>
        </p:nvSpPr>
        <p:spPr>
          <a:xfrm>
            <a:off x="7121137" y="2691281"/>
            <a:ext cx="3525210" cy="1211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zh-TW" altLang="en-US" sz="1800">
                <a:latin typeface="標楷體" panose="03000509000000000000" pitchFamily="65" charset="-120"/>
                <a:ea typeface="標楷體" panose="03000509000000000000" pitchFamily="65" charset="-120"/>
              </a:rPr>
              <a:t>點選文章後，會跳出關鍵字「文章」，此時會出現兩個快速選單，供使用者選擇。</a:t>
            </a:r>
            <a:endParaRPr kumimoji="1" lang="zh-CN" altLang="en-US" sz="1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82CFAC-6B00-3C5C-5D35-C70A38F54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9" t="52082" r="36394" b="5758"/>
          <a:stretch/>
        </p:blipFill>
        <p:spPr>
          <a:xfrm>
            <a:off x="2899459" y="666888"/>
            <a:ext cx="1185717" cy="12257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2EC1590-8A69-3A6B-8EC6-E17E607C8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09" y="2329246"/>
            <a:ext cx="5902324" cy="27066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6484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78E6"/>
      </a:accent1>
      <a:accent2>
        <a:srgbClr val="0F9ED5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279</Words>
  <Application>Microsoft Office PowerPoint</Application>
  <PresentationFormat>寬螢幕</PresentationFormat>
  <Paragraphs>25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標楷體</vt:lpstr>
      <vt:lpstr>Times New Roman</vt:lpstr>
      <vt:lpstr>Calibri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Xuan w</cp:lastModifiedBy>
  <cp:revision>14</cp:revision>
  <dcterms:modified xsi:type="dcterms:W3CDTF">2024-12-22T14:08:11Z</dcterms:modified>
</cp:coreProperties>
</file>